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131"/>
  </p:notesMasterIdLst>
  <p:sldIdLst>
    <p:sldId id="256" r:id="rId4"/>
    <p:sldId id="257" r:id="rId5"/>
    <p:sldId id="258" r:id="rId6"/>
    <p:sldId id="346" r:id="rId7"/>
    <p:sldId id="348" r:id="rId8"/>
    <p:sldId id="349" r:id="rId9"/>
    <p:sldId id="350" r:id="rId10"/>
    <p:sldId id="351" r:id="rId11"/>
    <p:sldId id="352" r:id="rId12"/>
    <p:sldId id="353" r:id="rId13"/>
    <p:sldId id="354" r:id="rId14"/>
    <p:sldId id="355" r:id="rId15"/>
    <p:sldId id="356" r:id="rId16"/>
    <p:sldId id="357" r:id="rId17"/>
    <p:sldId id="358" r:id="rId18"/>
    <p:sldId id="359" r:id="rId19"/>
    <p:sldId id="361" r:id="rId20"/>
    <p:sldId id="362" r:id="rId21"/>
    <p:sldId id="363" r:id="rId22"/>
    <p:sldId id="364" r:id="rId23"/>
    <p:sldId id="365" r:id="rId24"/>
    <p:sldId id="272" r:id="rId25"/>
    <p:sldId id="366" r:id="rId26"/>
    <p:sldId id="369" r:id="rId27"/>
    <p:sldId id="377" r:id="rId28"/>
    <p:sldId id="372" r:id="rId29"/>
    <p:sldId id="375" r:id="rId30"/>
    <p:sldId id="376" r:id="rId31"/>
    <p:sldId id="378" r:id="rId32"/>
    <p:sldId id="374" r:id="rId33"/>
    <p:sldId id="381" r:id="rId34"/>
    <p:sldId id="383" r:id="rId35"/>
    <p:sldId id="384" r:id="rId36"/>
    <p:sldId id="385" r:id="rId37"/>
    <p:sldId id="386" r:id="rId38"/>
    <p:sldId id="387" r:id="rId39"/>
    <p:sldId id="279" r:id="rId40"/>
    <p:sldId id="388" r:id="rId41"/>
    <p:sldId id="390" r:id="rId42"/>
    <p:sldId id="389" r:id="rId43"/>
    <p:sldId id="391" r:id="rId44"/>
    <p:sldId id="393" r:id="rId45"/>
    <p:sldId id="392" r:id="rId46"/>
    <p:sldId id="394" r:id="rId47"/>
    <p:sldId id="400" r:id="rId48"/>
    <p:sldId id="395" r:id="rId49"/>
    <p:sldId id="396" r:id="rId50"/>
    <p:sldId id="397" r:id="rId51"/>
    <p:sldId id="398" r:id="rId52"/>
    <p:sldId id="399" r:id="rId53"/>
    <p:sldId id="401" r:id="rId54"/>
    <p:sldId id="402" r:id="rId55"/>
    <p:sldId id="403" r:id="rId56"/>
    <p:sldId id="404" r:id="rId57"/>
    <p:sldId id="405" r:id="rId58"/>
    <p:sldId id="407" r:id="rId59"/>
    <p:sldId id="294" r:id="rId60"/>
    <p:sldId id="408" r:id="rId61"/>
    <p:sldId id="409" r:id="rId62"/>
    <p:sldId id="410" r:id="rId63"/>
    <p:sldId id="411" r:id="rId64"/>
    <p:sldId id="412" r:id="rId65"/>
    <p:sldId id="413" r:id="rId66"/>
    <p:sldId id="414" r:id="rId67"/>
    <p:sldId id="415" r:id="rId68"/>
    <p:sldId id="416" r:id="rId69"/>
    <p:sldId id="418" r:id="rId70"/>
    <p:sldId id="419" r:id="rId71"/>
    <p:sldId id="420" r:id="rId72"/>
    <p:sldId id="312" r:id="rId73"/>
    <p:sldId id="271" r:id="rId74"/>
    <p:sldId id="315" r:id="rId75"/>
    <p:sldId id="317" r:id="rId76"/>
    <p:sldId id="421" r:id="rId77"/>
    <p:sldId id="422" r:id="rId78"/>
    <p:sldId id="423" r:id="rId79"/>
    <p:sldId id="424" r:id="rId80"/>
    <p:sldId id="425" r:id="rId81"/>
    <p:sldId id="426" r:id="rId82"/>
    <p:sldId id="427" r:id="rId83"/>
    <p:sldId id="428" r:id="rId84"/>
    <p:sldId id="318" r:id="rId85"/>
    <p:sldId id="429" r:id="rId86"/>
    <p:sldId id="430" r:id="rId87"/>
    <p:sldId id="433" r:id="rId88"/>
    <p:sldId id="435" r:id="rId89"/>
    <p:sldId id="434" r:id="rId90"/>
    <p:sldId id="436" r:id="rId91"/>
    <p:sldId id="440" r:id="rId92"/>
    <p:sldId id="437" r:id="rId93"/>
    <p:sldId id="438" r:id="rId94"/>
    <p:sldId id="439" r:id="rId95"/>
    <p:sldId id="445" r:id="rId96"/>
    <p:sldId id="441" r:id="rId97"/>
    <p:sldId id="447" r:id="rId98"/>
    <p:sldId id="431" r:id="rId99"/>
    <p:sldId id="446" r:id="rId100"/>
    <p:sldId id="448" r:id="rId101"/>
    <p:sldId id="449" r:id="rId102"/>
    <p:sldId id="450" r:id="rId103"/>
    <p:sldId id="451" r:id="rId104"/>
    <p:sldId id="452" r:id="rId105"/>
    <p:sldId id="453" r:id="rId106"/>
    <p:sldId id="432" r:id="rId107"/>
    <p:sldId id="454" r:id="rId108"/>
    <p:sldId id="457" r:id="rId109"/>
    <p:sldId id="455" r:id="rId110"/>
    <p:sldId id="458" r:id="rId111"/>
    <p:sldId id="8127" r:id="rId112"/>
    <p:sldId id="8128" r:id="rId113"/>
    <p:sldId id="8138" r:id="rId114"/>
    <p:sldId id="8139" r:id="rId115"/>
    <p:sldId id="301" r:id="rId116"/>
    <p:sldId id="459" r:id="rId117"/>
    <p:sldId id="460" r:id="rId118"/>
    <p:sldId id="461" r:id="rId119"/>
    <p:sldId id="462" r:id="rId120"/>
    <p:sldId id="463" r:id="rId121"/>
    <p:sldId id="464" r:id="rId122"/>
    <p:sldId id="465" r:id="rId123"/>
    <p:sldId id="468" r:id="rId124"/>
    <p:sldId id="466" r:id="rId125"/>
    <p:sldId id="467" r:id="rId126"/>
    <p:sldId id="469" r:id="rId127"/>
    <p:sldId id="470" r:id="rId128"/>
    <p:sldId id="471" r:id="rId129"/>
    <p:sldId id="472" r:id="rId130"/>
  </p:sldIdLst>
  <p:sldSz cx="9144000" cy="5143500" type="screen16x9"/>
  <p:notesSz cx="6858000" cy="9144000"/>
  <p:defaultText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8782"/>
    <a:srgbClr val="6964A0"/>
    <a:srgbClr val="7A5B56"/>
    <a:srgbClr val="614E52"/>
    <a:srgbClr val="6E50A0"/>
    <a:srgbClr val="695AC8"/>
    <a:srgbClr val="696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73031" autoAdjust="0"/>
  </p:normalViewPr>
  <p:slideViewPr>
    <p:cSldViewPr>
      <p:cViewPr varScale="1">
        <p:scale>
          <a:sx n="65" d="100"/>
          <a:sy n="65" d="100"/>
        </p:scale>
        <p:origin x="1452" y="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E2C29-BEBA-4AE2-A00B-75715023339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FACA70E1-CA64-414C-9F37-9B441C278DA9}">
      <dgm:prSet phldrT="[文本]" custT="1"/>
      <dgm:spPr/>
      <dgm:t>
        <a:bodyPr vert="vert270"/>
        <a:lstStyle/>
        <a:p>
          <a:pPr algn="l"/>
          <a:r>
            <a:rPr lang="zh-CN" altLang="en-US" sz="2000" dirty="0"/>
            <a:t>信息按载体划分</a:t>
          </a:r>
        </a:p>
      </dgm:t>
    </dgm:pt>
    <dgm:pt modelId="{63A61072-80DF-4E5F-8E86-241279893F97}" type="parTrans" cxnId="{352BE21E-5ECF-4244-8E2A-A1673265CA18}">
      <dgm:prSet/>
      <dgm:spPr/>
      <dgm:t>
        <a:bodyPr/>
        <a:lstStyle/>
        <a:p>
          <a:pPr algn="l"/>
          <a:endParaRPr lang="zh-CN" altLang="en-US" sz="1400"/>
        </a:p>
      </dgm:t>
    </dgm:pt>
    <dgm:pt modelId="{BF7D64ED-018F-4D90-BBFB-527386F42ECA}" type="sibTrans" cxnId="{352BE21E-5ECF-4244-8E2A-A1673265CA18}">
      <dgm:prSet/>
      <dgm:spPr/>
      <dgm:t>
        <a:bodyPr/>
        <a:lstStyle/>
        <a:p>
          <a:pPr algn="l"/>
          <a:endParaRPr lang="zh-CN" altLang="en-US" sz="1400"/>
        </a:p>
      </dgm:t>
    </dgm:pt>
    <dgm:pt modelId="{6B76827D-5574-4BDF-93F9-5A32112A4F0F}">
      <dgm:prSet phldrT="[文本]" custT="1"/>
      <dgm:spPr>
        <a:solidFill>
          <a:srgbClr val="6D69A3">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2700" tIns="12700" rIns="12700" bIns="12700" numCol="1" spcCol="1270" anchor="ctr" anchorCtr="0"/>
        <a:lstStyle/>
        <a:p>
          <a:pPr marL="0" lvl="0" indent="0" algn="l" defTabSz="889000">
            <a:lnSpc>
              <a:spcPct val="90000"/>
            </a:lnSpc>
            <a:spcBef>
              <a:spcPct val="0"/>
            </a:spcBef>
            <a:spcAft>
              <a:spcPct val="35000"/>
            </a:spcAft>
            <a:buNone/>
          </a:pPr>
          <a:r>
            <a:rPr lang="zh-CN" sz="2000" kern="1200" dirty="0">
              <a:solidFill>
                <a:prstClr val="white"/>
              </a:solidFill>
              <a:latin typeface="Calibri"/>
              <a:ea typeface="宋体" panose="02010600030101010101" pitchFamily="2" charset="-122"/>
              <a:cs typeface="+mn-cs"/>
            </a:rPr>
            <a:t>个人信息源</a:t>
          </a:r>
          <a:endParaRPr lang="en-US" altLang="zh-CN" sz="2000" kern="1200" dirty="0">
            <a:solidFill>
              <a:prstClr val="white"/>
            </a:solidFill>
            <a:latin typeface="Calibri"/>
            <a:ea typeface="宋体" panose="02010600030101010101" pitchFamily="2" charset="-122"/>
            <a:cs typeface="+mn-cs"/>
          </a:endParaRPr>
        </a:p>
      </dgm:t>
    </dgm:pt>
    <dgm:pt modelId="{41B3D4BB-3137-4648-9E24-164BD41BB5E7}" type="parTrans" cxnId="{424F0055-1E93-4AB2-A25B-6BDAAB37B7F2}">
      <dgm:prSet custT="1"/>
      <dgm:spPr/>
      <dgm:t>
        <a:bodyPr/>
        <a:lstStyle/>
        <a:p>
          <a:pPr algn="l"/>
          <a:endParaRPr lang="zh-CN" altLang="en-US" sz="400"/>
        </a:p>
      </dgm:t>
    </dgm:pt>
    <dgm:pt modelId="{4B81D219-32D1-41A2-AEE6-64BA838A506F}" type="sibTrans" cxnId="{424F0055-1E93-4AB2-A25B-6BDAAB37B7F2}">
      <dgm:prSet/>
      <dgm:spPr/>
      <dgm:t>
        <a:bodyPr/>
        <a:lstStyle/>
        <a:p>
          <a:pPr algn="l"/>
          <a:endParaRPr lang="zh-CN" altLang="en-US" sz="1400"/>
        </a:p>
      </dgm:t>
    </dgm:pt>
    <dgm:pt modelId="{A868A660-F23F-4A0D-B7AD-8CE93BF868EE}">
      <dgm:prSet phldrT="[文本]" custT="1"/>
      <dgm:spPr>
        <a:solidFill>
          <a:srgbClr val="6D69A3">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2700" tIns="12700" rIns="12700" bIns="12700" numCol="1" spcCol="1270" anchor="ctr" anchorCtr="0"/>
        <a:lstStyle/>
        <a:p>
          <a:pPr marL="0" lvl="0" indent="0" algn="l" defTabSz="889000">
            <a:lnSpc>
              <a:spcPct val="90000"/>
            </a:lnSpc>
            <a:spcBef>
              <a:spcPct val="0"/>
            </a:spcBef>
            <a:spcAft>
              <a:spcPct val="35000"/>
            </a:spcAft>
            <a:buNone/>
          </a:pPr>
          <a:r>
            <a:rPr lang="zh-CN" sz="2000" kern="1200" dirty="0">
              <a:solidFill>
                <a:prstClr val="white"/>
              </a:solidFill>
              <a:latin typeface="Calibri"/>
              <a:ea typeface="宋体" panose="02010600030101010101" pitchFamily="2" charset="-122"/>
              <a:cs typeface="+mn-cs"/>
            </a:rPr>
            <a:t>印刷型信息源</a:t>
          </a:r>
          <a:endParaRPr lang="en-US" altLang="zh-CN" sz="2000" kern="1200" dirty="0">
            <a:solidFill>
              <a:prstClr val="white"/>
            </a:solidFill>
            <a:latin typeface="Calibri"/>
            <a:ea typeface="宋体" panose="02010600030101010101" pitchFamily="2" charset="-122"/>
            <a:cs typeface="+mn-cs"/>
          </a:endParaRPr>
        </a:p>
      </dgm:t>
    </dgm:pt>
    <dgm:pt modelId="{AA45736A-1EE1-44EB-8324-C8BC493BCAF1}" type="parTrans" cxnId="{5B96E71B-B4B4-4592-9FA6-6A0B87271D00}">
      <dgm:prSet custT="1"/>
      <dgm:spPr/>
      <dgm:t>
        <a:bodyPr/>
        <a:lstStyle/>
        <a:p>
          <a:pPr algn="l"/>
          <a:endParaRPr lang="zh-CN" altLang="en-US" sz="300"/>
        </a:p>
      </dgm:t>
    </dgm:pt>
    <dgm:pt modelId="{5A014EA7-11A9-4323-9E8A-5BE15AE69F7C}" type="sibTrans" cxnId="{5B96E71B-B4B4-4592-9FA6-6A0B87271D00}">
      <dgm:prSet/>
      <dgm:spPr/>
      <dgm:t>
        <a:bodyPr/>
        <a:lstStyle/>
        <a:p>
          <a:pPr algn="l"/>
          <a:endParaRPr lang="zh-CN" altLang="en-US" sz="1400"/>
        </a:p>
      </dgm:t>
    </dgm:pt>
    <dgm:pt modelId="{8BDA48B3-59FE-4AEC-9A56-93DA0881497D}">
      <dgm:prSet phldrT="[文本]" custT="1"/>
      <dgm:spPr/>
      <dgm:t>
        <a:bodyPr/>
        <a:lstStyle/>
        <a:p>
          <a:pPr algn="l"/>
          <a:r>
            <a:rPr lang="zh-CN" altLang="en-US" sz="2000" dirty="0"/>
            <a:t>电子信息源</a:t>
          </a:r>
        </a:p>
      </dgm:t>
    </dgm:pt>
    <dgm:pt modelId="{216C67F1-09FC-42B5-8144-7CA217C53C90}" type="parTrans" cxnId="{2B2BF14C-C65B-4066-A30D-5AB2DC0F7EF6}">
      <dgm:prSet custT="1"/>
      <dgm:spPr/>
      <dgm:t>
        <a:bodyPr/>
        <a:lstStyle/>
        <a:p>
          <a:pPr algn="l"/>
          <a:endParaRPr lang="zh-CN" altLang="en-US" sz="300"/>
        </a:p>
      </dgm:t>
    </dgm:pt>
    <dgm:pt modelId="{5631A697-227A-45DA-8FCA-6AFCC021D2BE}" type="sibTrans" cxnId="{2B2BF14C-C65B-4066-A30D-5AB2DC0F7EF6}">
      <dgm:prSet/>
      <dgm:spPr/>
      <dgm:t>
        <a:bodyPr/>
        <a:lstStyle/>
        <a:p>
          <a:pPr algn="l"/>
          <a:endParaRPr lang="zh-CN" altLang="en-US" sz="1400"/>
        </a:p>
      </dgm:t>
    </dgm:pt>
    <dgm:pt modelId="{330276BA-CB5F-47C3-85B2-9C0A072215B1}">
      <dgm:prSet phldrT="[文本]" custT="1"/>
      <dgm:spPr/>
      <dgm:t>
        <a:bodyPr/>
        <a:lstStyle/>
        <a:p>
          <a:pPr algn="l"/>
          <a:r>
            <a:rPr lang="zh-CN" sz="2000" dirty="0"/>
            <a:t>缩微型信息源</a:t>
          </a:r>
          <a:endParaRPr lang="en-US" altLang="zh-CN" sz="2000" dirty="0"/>
        </a:p>
      </dgm:t>
    </dgm:pt>
    <dgm:pt modelId="{56D7B2F1-B06D-4A55-B1A0-465FCD4AC8A8}" type="parTrans" cxnId="{4869FCD1-2D77-4C84-90E9-450DAABDCC22}">
      <dgm:prSet custT="1"/>
      <dgm:spPr/>
      <dgm:t>
        <a:bodyPr/>
        <a:lstStyle/>
        <a:p>
          <a:pPr algn="l"/>
          <a:endParaRPr lang="zh-CN" altLang="en-US" sz="300"/>
        </a:p>
      </dgm:t>
    </dgm:pt>
    <dgm:pt modelId="{098C90EE-A412-4294-9F48-314FBDB68412}" type="sibTrans" cxnId="{4869FCD1-2D77-4C84-90E9-450DAABDCC22}">
      <dgm:prSet/>
      <dgm:spPr/>
      <dgm:t>
        <a:bodyPr/>
        <a:lstStyle/>
        <a:p>
          <a:pPr algn="l"/>
          <a:endParaRPr lang="zh-CN" altLang="en-US" sz="1400"/>
        </a:p>
      </dgm:t>
    </dgm:pt>
    <dgm:pt modelId="{C6409EAB-1506-465C-971E-433FA3376099}">
      <dgm:prSet phldrT="[文本]" custT="1"/>
      <dgm:spPr/>
      <dgm:t>
        <a:bodyPr/>
        <a:lstStyle/>
        <a:p>
          <a:pPr algn="l"/>
          <a:r>
            <a:rPr lang="zh-CN" altLang="en-US" sz="2000" dirty="0"/>
            <a:t>实物信息源</a:t>
          </a:r>
        </a:p>
      </dgm:t>
    </dgm:pt>
    <dgm:pt modelId="{08588523-E421-419D-B2A2-132E4BFAC926}" type="parTrans" cxnId="{1FE7DCA5-813A-4A80-A2FC-EB4490190A95}">
      <dgm:prSet custT="1"/>
      <dgm:spPr/>
      <dgm:t>
        <a:bodyPr/>
        <a:lstStyle/>
        <a:p>
          <a:pPr algn="l"/>
          <a:endParaRPr lang="zh-CN" altLang="en-US" sz="400"/>
        </a:p>
      </dgm:t>
    </dgm:pt>
    <dgm:pt modelId="{1D41465C-6339-4262-A2D0-87ECABD32F09}" type="sibTrans" cxnId="{1FE7DCA5-813A-4A80-A2FC-EB4490190A95}">
      <dgm:prSet/>
      <dgm:spPr/>
      <dgm:t>
        <a:bodyPr/>
        <a:lstStyle/>
        <a:p>
          <a:pPr algn="l"/>
          <a:endParaRPr lang="zh-CN" altLang="en-US" sz="1400"/>
        </a:p>
      </dgm:t>
    </dgm:pt>
    <dgm:pt modelId="{E9FC3FBD-87EE-4F97-AE17-80169058DB35}" type="pres">
      <dgm:prSet presAssocID="{F3BE2C29-BEBA-4AE2-A00B-75715023339B}" presName="Name0" presStyleCnt="0">
        <dgm:presLayoutVars>
          <dgm:chPref val="1"/>
          <dgm:dir/>
          <dgm:animOne val="branch"/>
          <dgm:animLvl val="lvl"/>
          <dgm:resizeHandles val="exact"/>
        </dgm:presLayoutVars>
      </dgm:prSet>
      <dgm:spPr/>
    </dgm:pt>
    <dgm:pt modelId="{756D64F7-A71A-4B6F-A18D-16BB41478482}" type="pres">
      <dgm:prSet presAssocID="{FACA70E1-CA64-414C-9F37-9B441C278DA9}" presName="root1" presStyleCnt="0"/>
      <dgm:spPr/>
    </dgm:pt>
    <dgm:pt modelId="{F68E038B-D9ED-48D2-88B1-13FEA8A57424}" type="pres">
      <dgm:prSet presAssocID="{FACA70E1-CA64-414C-9F37-9B441C278DA9}" presName="LevelOneTextNode" presStyleLbl="node0" presStyleIdx="0" presStyleCnt="1" custAng="10800000" custScaleY="88766">
        <dgm:presLayoutVars>
          <dgm:chPref val="3"/>
        </dgm:presLayoutVars>
      </dgm:prSet>
      <dgm:spPr/>
    </dgm:pt>
    <dgm:pt modelId="{266754DB-C2ED-44A4-A71E-D8E7E37C6374}" type="pres">
      <dgm:prSet presAssocID="{FACA70E1-CA64-414C-9F37-9B441C278DA9}" presName="level2hierChild" presStyleCnt="0"/>
      <dgm:spPr/>
    </dgm:pt>
    <dgm:pt modelId="{04E859D5-5067-4957-8572-8502144808D5}" type="pres">
      <dgm:prSet presAssocID="{41B3D4BB-3137-4648-9E24-164BD41BB5E7}" presName="conn2-1" presStyleLbl="parChTrans1D2" presStyleIdx="0" presStyleCnt="5"/>
      <dgm:spPr/>
    </dgm:pt>
    <dgm:pt modelId="{6105FA0F-25C2-449D-9BF1-1FDB000D6B1D}" type="pres">
      <dgm:prSet presAssocID="{41B3D4BB-3137-4648-9E24-164BD41BB5E7}" presName="connTx" presStyleLbl="parChTrans1D2" presStyleIdx="0" presStyleCnt="5"/>
      <dgm:spPr/>
    </dgm:pt>
    <dgm:pt modelId="{B469D2C1-1F6D-47E5-9A10-E875A0A036B5}" type="pres">
      <dgm:prSet presAssocID="{6B76827D-5574-4BDF-93F9-5A32112A4F0F}" presName="root2" presStyleCnt="0"/>
      <dgm:spPr/>
    </dgm:pt>
    <dgm:pt modelId="{4AFD5703-F35C-4877-B7F5-8F498708326E}" type="pres">
      <dgm:prSet presAssocID="{6B76827D-5574-4BDF-93F9-5A32112A4F0F}" presName="LevelTwoTextNode" presStyleLbl="node2" presStyleIdx="0" presStyleCnt="5" custScaleX="113571">
        <dgm:presLayoutVars>
          <dgm:chPref val="3"/>
        </dgm:presLayoutVars>
      </dgm:prSet>
      <dgm:spPr>
        <a:xfrm>
          <a:off x="2392519" y="472"/>
          <a:ext cx="2145325" cy="575906"/>
        </a:xfrm>
        <a:prstGeom prst="rect">
          <a:avLst/>
        </a:prstGeom>
      </dgm:spPr>
    </dgm:pt>
    <dgm:pt modelId="{A26F0539-89B0-433D-B037-B51C51CC301E}" type="pres">
      <dgm:prSet presAssocID="{6B76827D-5574-4BDF-93F9-5A32112A4F0F}" presName="level3hierChild" presStyleCnt="0"/>
      <dgm:spPr/>
    </dgm:pt>
    <dgm:pt modelId="{48AC309B-9568-413E-A4DD-401497712F86}" type="pres">
      <dgm:prSet presAssocID="{AA45736A-1EE1-44EB-8324-C8BC493BCAF1}" presName="conn2-1" presStyleLbl="parChTrans1D2" presStyleIdx="1" presStyleCnt="5"/>
      <dgm:spPr/>
    </dgm:pt>
    <dgm:pt modelId="{5809B1B7-F626-4687-B683-4EF8D61036C8}" type="pres">
      <dgm:prSet presAssocID="{AA45736A-1EE1-44EB-8324-C8BC493BCAF1}" presName="connTx" presStyleLbl="parChTrans1D2" presStyleIdx="1" presStyleCnt="5"/>
      <dgm:spPr/>
    </dgm:pt>
    <dgm:pt modelId="{10B889B0-FE07-436A-9BF6-459A40BF79C4}" type="pres">
      <dgm:prSet presAssocID="{A868A660-F23F-4A0D-B7AD-8CE93BF868EE}" presName="root2" presStyleCnt="0"/>
      <dgm:spPr/>
    </dgm:pt>
    <dgm:pt modelId="{CCDD2116-85E6-4412-9E3F-E9262FC07525}" type="pres">
      <dgm:prSet presAssocID="{A868A660-F23F-4A0D-B7AD-8CE93BF868EE}" presName="LevelTwoTextNode" presStyleLbl="node2" presStyleIdx="1" presStyleCnt="5" custScaleX="113571">
        <dgm:presLayoutVars>
          <dgm:chPref val="3"/>
        </dgm:presLayoutVars>
      </dgm:prSet>
      <dgm:spPr>
        <a:xfrm>
          <a:off x="2392519" y="720355"/>
          <a:ext cx="2145325" cy="575906"/>
        </a:xfrm>
        <a:prstGeom prst="rect">
          <a:avLst/>
        </a:prstGeom>
      </dgm:spPr>
    </dgm:pt>
    <dgm:pt modelId="{672EA121-13C3-43DF-A596-AC1EA74ED7DD}" type="pres">
      <dgm:prSet presAssocID="{A868A660-F23F-4A0D-B7AD-8CE93BF868EE}" presName="level3hierChild" presStyleCnt="0"/>
      <dgm:spPr/>
    </dgm:pt>
    <dgm:pt modelId="{D70E4EF9-4958-4FE6-A667-5C22548CB842}" type="pres">
      <dgm:prSet presAssocID="{56D7B2F1-B06D-4A55-B1A0-465FCD4AC8A8}" presName="conn2-1" presStyleLbl="parChTrans1D2" presStyleIdx="2" presStyleCnt="5"/>
      <dgm:spPr/>
    </dgm:pt>
    <dgm:pt modelId="{4AC7C4D9-A210-426E-A78B-4D3E9AFFC92C}" type="pres">
      <dgm:prSet presAssocID="{56D7B2F1-B06D-4A55-B1A0-465FCD4AC8A8}" presName="connTx" presStyleLbl="parChTrans1D2" presStyleIdx="2" presStyleCnt="5"/>
      <dgm:spPr/>
    </dgm:pt>
    <dgm:pt modelId="{6138673D-5294-460F-8BE8-E7B8B207C7F4}" type="pres">
      <dgm:prSet presAssocID="{330276BA-CB5F-47C3-85B2-9C0A072215B1}" presName="root2" presStyleCnt="0"/>
      <dgm:spPr/>
    </dgm:pt>
    <dgm:pt modelId="{AA828AEA-8BD6-44DF-AC80-EB03FBEDCC39}" type="pres">
      <dgm:prSet presAssocID="{330276BA-CB5F-47C3-85B2-9C0A072215B1}" presName="LevelTwoTextNode" presStyleLbl="node2" presStyleIdx="2" presStyleCnt="5" custScaleX="113571">
        <dgm:presLayoutVars>
          <dgm:chPref val="3"/>
        </dgm:presLayoutVars>
      </dgm:prSet>
      <dgm:spPr/>
    </dgm:pt>
    <dgm:pt modelId="{E2C83A21-2088-41A9-8335-94B8E2F9F90E}" type="pres">
      <dgm:prSet presAssocID="{330276BA-CB5F-47C3-85B2-9C0A072215B1}" presName="level3hierChild" presStyleCnt="0"/>
      <dgm:spPr/>
    </dgm:pt>
    <dgm:pt modelId="{C43204C5-AE6A-43C7-AF39-7ADEA76DD1D0}" type="pres">
      <dgm:prSet presAssocID="{216C67F1-09FC-42B5-8144-7CA217C53C90}" presName="conn2-1" presStyleLbl="parChTrans1D2" presStyleIdx="3" presStyleCnt="5"/>
      <dgm:spPr/>
    </dgm:pt>
    <dgm:pt modelId="{73588A48-89C0-48B8-9F66-85D8BD0A2C81}" type="pres">
      <dgm:prSet presAssocID="{216C67F1-09FC-42B5-8144-7CA217C53C90}" presName="connTx" presStyleLbl="parChTrans1D2" presStyleIdx="3" presStyleCnt="5"/>
      <dgm:spPr/>
    </dgm:pt>
    <dgm:pt modelId="{F0EC333B-83A3-478E-BE10-10EC5DA6DC32}" type="pres">
      <dgm:prSet presAssocID="{8BDA48B3-59FE-4AEC-9A56-93DA0881497D}" presName="root2" presStyleCnt="0"/>
      <dgm:spPr/>
    </dgm:pt>
    <dgm:pt modelId="{57ECEE1D-55D1-4D17-A460-2C6350E87897}" type="pres">
      <dgm:prSet presAssocID="{8BDA48B3-59FE-4AEC-9A56-93DA0881497D}" presName="LevelTwoTextNode" presStyleLbl="node2" presStyleIdx="3" presStyleCnt="5" custScaleX="113571">
        <dgm:presLayoutVars>
          <dgm:chPref val="3"/>
        </dgm:presLayoutVars>
      </dgm:prSet>
      <dgm:spPr/>
    </dgm:pt>
    <dgm:pt modelId="{BCA7C355-677E-4FC3-9147-D0DAA63ABC33}" type="pres">
      <dgm:prSet presAssocID="{8BDA48B3-59FE-4AEC-9A56-93DA0881497D}" presName="level3hierChild" presStyleCnt="0"/>
      <dgm:spPr/>
    </dgm:pt>
    <dgm:pt modelId="{EC5FC588-A913-4D87-9FC8-54D6FA4F887F}" type="pres">
      <dgm:prSet presAssocID="{08588523-E421-419D-B2A2-132E4BFAC926}" presName="conn2-1" presStyleLbl="parChTrans1D2" presStyleIdx="4" presStyleCnt="5"/>
      <dgm:spPr/>
    </dgm:pt>
    <dgm:pt modelId="{3039107E-254E-4518-875C-CE8140C45137}" type="pres">
      <dgm:prSet presAssocID="{08588523-E421-419D-B2A2-132E4BFAC926}" presName="connTx" presStyleLbl="parChTrans1D2" presStyleIdx="4" presStyleCnt="5"/>
      <dgm:spPr/>
    </dgm:pt>
    <dgm:pt modelId="{31FF7E4D-0562-4C4E-9A5C-3828FF6F215D}" type="pres">
      <dgm:prSet presAssocID="{C6409EAB-1506-465C-971E-433FA3376099}" presName="root2" presStyleCnt="0"/>
      <dgm:spPr/>
    </dgm:pt>
    <dgm:pt modelId="{176BAFC7-5D1D-4D93-AFB3-97BEE9E58388}" type="pres">
      <dgm:prSet presAssocID="{C6409EAB-1506-465C-971E-433FA3376099}" presName="LevelTwoTextNode" presStyleLbl="node2" presStyleIdx="4" presStyleCnt="5" custScaleX="113571">
        <dgm:presLayoutVars>
          <dgm:chPref val="3"/>
        </dgm:presLayoutVars>
      </dgm:prSet>
      <dgm:spPr/>
    </dgm:pt>
    <dgm:pt modelId="{E64EB281-C0DC-45E0-B2D8-D579A80EE5CA}" type="pres">
      <dgm:prSet presAssocID="{C6409EAB-1506-465C-971E-433FA3376099}" presName="level3hierChild" presStyleCnt="0"/>
      <dgm:spPr/>
    </dgm:pt>
  </dgm:ptLst>
  <dgm:cxnLst>
    <dgm:cxn modelId="{E2F9D111-FC01-4933-A3CF-4ACCB702811D}" type="presOf" srcId="{56D7B2F1-B06D-4A55-B1A0-465FCD4AC8A8}" destId="{D70E4EF9-4958-4FE6-A667-5C22548CB842}" srcOrd="0" destOrd="0" presId="urn:microsoft.com/office/officeart/2008/layout/HorizontalMultiLevelHierarchy"/>
    <dgm:cxn modelId="{C08CAB16-30B7-4BCF-83F8-E1855F43E66F}" type="presOf" srcId="{08588523-E421-419D-B2A2-132E4BFAC926}" destId="{3039107E-254E-4518-875C-CE8140C45137}" srcOrd="1" destOrd="0" presId="urn:microsoft.com/office/officeart/2008/layout/HorizontalMultiLevelHierarchy"/>
    <dgm:cxn modelId="{5B96E71B-B4B4-4592-9FA6-6A0B87271D00}" srcId="{FACA70E1-CA64-414C-9F37-9B441C278DA9}" destId="{A868A660-F23F-4A0D-B7AD-8CE93BF868EE}" srcOrd="1" destOrd="0" parTransId="{AA45736A-1EE1-44EB-8324-C8BC493BCAF1}" sibTransId="{5A014EA7-11A9-4323-9E8A-5BE15AE69F7C}"/>
    <dgm:cxn modelId="{352BE21E-5ECF-4244-8E2A-A1673265CA18}" srcId="{F3BE2C29-BEBA-4AE2-A00B-75715023339B}" destId="{FACA70E1-CA64-414C-9F37-9B441C278DA9}" srcOrd="0" destOrd="0" parTransId="{63A61072-80DF-4E5F-8E86-241279893F97}" sibTransId="{BF7D64ED-018F-4D90-BBFB-527386F42ECA}"/>
    <dgm:cxn modelId="{5D6F8531-9871-4790-96B5-173A5D7FCF86}" type="presOf" srcId="{C6409EAB-1506-465C-971E-433FA3376099}" destId="{176BAFC7-5D1D-4D93-AFB3-97BEE9E58388}" srcOrd="0" destOrd="0" presId="urn:microsoft.com/office/officeart/2008/layout/HorizontalMultiLevelHierarchy"/>
    <dgm:cxn modelId="{2B2BF14C-C65B-4066-A30D-5AB2DC0F7EF6}" srcId="{FACA70E1-CA64-414C-9F37-9B441C278DA9}" destId="{8BDA48B3-59FE-4AEC-9A56-93DA0881497D}" srcOrd="3" destOrd="0" parTransId="{216C67F1-09FC-42B5-8144-7CA217C53C90}" sibTransId="{5631A697-227A-45DA-8FCA-6AFCC021D2BE}"/>
    <dgm:cxn modelId="{2305324F-4DED-45DE-81FE-732DA1253737}" type="presOf" srcId="{A868A660-F23F-4A0D-B7AD-8CE93BF868EE}" destId="{CCDD2116-85E6-4412-9E3F-E9262FC07525}" srcOrd="0" destOrd="0" presId="urn:microsoft.com/office/officeart/2008/layout/HorizontalMultiLevelHierarchy"/>
    <dgm:cxn modelId="{72357171-8497-4FC3-B1FC-5A107C91DCD8}" type="presOf" srcId="{330276BA-CB5F-47C3-85B2-9C0A072215B1}" destId="{AA828AEA-8BD6-44DF-AC80-EB03FBEDCC39}" srcOrd="0" destOrd="0" presId="urn:microsoft.com/office/officeart/2008/layout/HorizontalMultiLevelHierarchy"/>
    <dgm:cxn modelId="{424F0055-1E93-4AB2-A25B-6BDAAB37B7F2}" srcId="{FACA70E1-CA64-414C-9F37-9B441C278DA9}" destId="{6B76827D-5574-4BDF-93F9-5A32112A4F0F}" srcOrd="0" destOrd="0" parTransId="{41B3D4BB-3137-4648-9E24-164BD41BB5E7}" sibTransId="{4B81D219-32D1-41A2-AEE6-64BA838A506F}"/>
    <dgm:cxn modelId="{0F08BB5A-7C19-43C8-8157-B3D931E73CE7}" type="presOf" srcId="{AA45736A-1EE1-44EB-8324-C8BC493BCAF1}" destId="{48AC309B-9568-413E-A4DD-401497712F86}" srcOrd="0" destOrd="0" presId="urn:microsoft.com/office/officeart/2008/layout/HorizontalMultiLevelHierarchy"/>
    <dgm:cxn modelId="{6568127C-E410-4705-A8B6-A6846CBC3D55}" type="presOf" srcId="{56D7B2F1-B06D-4A55-B1A0-465FCD4AC8A8}" destId="{4AC7C4D9-A210-426E-A78B-4D3E9AFFC92C}" srcOrd="1" destOrd="0" presId="urn:microsoft.com/office/officeart/2008/layout/HorizontalMultiLevelHierarchy"/>
    <dgm:cxn modelId="{16B1E989-4590-43D5-92D6-FF9589D82337}" type="presOf" srcId="{AA45736A-1EE1-44EB-8324-C8BC493BCAF1}" destId="{5809B1B7-F626-4687-B683-4EF8D61036C8}" srcOrd="1" destOrd="0" presId="urn:microsoft.com/office/officeart/2008/layout/HorizontalMultiLevelHierarchy"/>
    <dgm:cxn modelId="{67AD2F8F-7C75-41DE-AA9E-BBE11EC61EE6}" type="presOf" srcId="{08588523-E421-419D-B2A2-132E4BFAC926}" destId="{EC5FC588-A913-4D87-9FC8-54D6FA4F887F}" srcOrd="0" destOrd="0" presId="urn:microsoft.com/office/officeart/2008/layout/HorizontalMultiLevelHierarchy"/>
    <dgm:cxn modelId="{D328BC95-B100-4AC8-AF2F-6C742EB966A0}" type="presOf" srcId="{8BDA48B3-59FE-4AEC-9A56-93DA0881497D}" destId="{57ECEE1D-55D1-4D17-A460-2C6350E87897}" srcOrd="0" destOrd="0" presId="urn:microsoft.com/office/officeart/2008/layout/HorizontalMultiLevelHierarchy"/>
    <dgm:cxn modelId="{2ABD2597-BE34-4F16-81AE-4C9B39FCC482}" type="presOf" srcId="{41B3D4BB-3137-4648-9E24-164BD41BB5E7}" destId="{6105FA0F-25C2-449D-9BF1-1FDB000D6B1D}" srcOrd="1" destOrd="0" presId="urn:microsoft.com/office/officeart/2008/layout/HorizontalMultiLevelHierarchy"/>
    <dgm:cxn modelId="{818469A4-7476-4AC6-AAF3-13833813CDE4}" type="presOf" srcId="{6B76827D-5574-4BDF-93F9-5A32112A4F0F}" destId="{4AFD5703-F35C-4877-B7F5-8F498708326E}" srcOrd="0" destOrd="0" presId="urn:microsoft.com/office/officeart/2008/layout/HorizontalMultiLevelHierarchy"/>
    <dgm:cxn modelId="{1FE7DCA5-813A-4A80-A2FC-EB4490190A95}" srcId="{FACA70E1-CA64-414C-9F37-9B441C278DA9}" destId="{C6409EAB-1506-465C-971E-433FA3376099}" srcOrd="4" destOrd="0" parTransId="{08588523-E421-419D-B2A2-132E4BFAC926}" sibTransId="{1D41465C-6339-4262-A2D0-87ECABD32F09}"/>
    <dgm:cxn modelId="{4869FCD1-2D77-4C84-90E9-450DAABDCC22}" srcId="{FACA70E1-CA64-414C-9F37-9B441C278DA9}" destId="{330276BA-CB5F-47C3-85B2-9C0A072215B1}" srcOrd="2" destOrd="0" parTransId="{56D7B2F1-B06D-4A55-B1A0-465FCD4AC8A8}" sibTransId="{098C90EE-A412-4294-9F48-314FBDB68412}"/>
    <dgm:cxn modelId="{81F7D2E8-AF8C-4FCC-BACF-A787FE61B9C8}" type="presOf" srcId="{F3BE2C29-BEBA-4AE2-A00B-75715023339B}" destId="{E9FC3FBD-87EE-4F97-AE17-80169058DB35}" srcOrd="0" destOrd="0" presId="urn:microsoft.com/office/officeart/2008/layout/HorizontalMultiLevelHierarchy"/>
    <dgm:cxn modelId="{3ABFAAED-CCAF-403B-BD5D-3642D4FF9430}" type="presOf" srcId="{216C67F1-09FC-42B5-8144-7CA217C53C90}" destId="{C43204C5-AE6A-43C7-AF39-7ADEA76DD1D0}" srcOrd="0" destOrd="0" presId="urn:microsoft.com/office/officeart/2008/layout/HorizontalMultiLevelHierarchy"/>
    <dgm:cxn modelId="{78B336F9-53DA-4592-A486-9C2A3226B9A4}" type="presOf" srcId="{FACA70E1-CA64-414C-9F37-9B441C278DA9}" destId="{F68E038B-D9ED-48D2-88B1-13FEA8A57424}" srcOrd="0" destOrd="0" presId="urn:microsoft.com/office/officeart/2008/layout/HorizontalMultiLevelHierarchy"/>
    <dgm:cxn modelId="{FEAB6CFB-2880-4E9E-ADD0-54B9A098FF5D}" type="presOf" srcId="{41B3D4BB-3137-4648-9E24-164BD41BB5E7}" destId="{04E859D5-5067-4957-8572-8502144808D5}" srcOrd="0" destOrd="0" presId="urn:microsoft.com/office/officeart/2008/layout/HorizontalMultiLevelHierarchy"/>
    <dgm:cxn modelId="{DF6E9DFF-380F-43DA-914A-B4CFDFD55FDD}" type="presOf" srcId="{216C67F1-09FC-42B5-8144-7CA217C53C90}" destId="{73588A48-89C0-48B8-9F66-85D8BD0A2C81}" srcOrd="1" destOrd="0" presId="urn:microsoft.com/office/officeart/2008/layout/HorizontalMultiLevelHierarchy"/>
    <dgm:cxn modelId="{36002B46-B849-4BC9-BEAD-40A8B4910E47}" type="presParOf" srcId="{E9FC3FBD-87EE-4F97-AE17-80169058DB35}" destId="{756D64F7-A71A-4B6F-A18D-16BB41478482}" srcOrd="0" destOrd="0" presId="urn:microsoft.com/office/officeart/2008/layout/HorizontalMultiLevelHierarchy"/>
    <dgm:cxn modelId="{ABACEE28-0002-4A3A-81F6-0F7DD403F44B}" type="presParOf" srcId="{756D64F7-A71A-4B6F-A18D-16BB41478482}" destId="{F68E038B-D9ED-48D2-88B1-13FEA8A57424}" srcOrd="0" destOrd="0" presId="urn:microsoft.com/office/officeart/2008/layout/HorizontalMultiLevelHierarchy"/>
    <dgm:cxn modelId="{08C7A5BA-9459-4F73-8533-14E9348E95FD}" type="presParOf" srcId="{756D64F7-A71A-4B6F-A18D-16BB41478482}" destId="{266754DB-C2ED-44A4-A71E-D8E7E37C6374}" srcOrd="1" destOrd="0" presId="urn:microsoft.com/office/officeart/2008/layout/HorizontalMultiLevelHierarchy"/>
    <dgm:cxn modelId="{1F6BBB10-F8C8-42AB-9CFC-E8E94A4DBB51}" type="presParOf" srcId="{266754DB-C2ED-44A4-A71E-D8E7E37C6374}" destId="{04E859D5-5067-4957-8572-8502144808D5}" srcOrd="0" destOrd="0" presId="urn:microsoft.com/office/officeart/2008/layout/HorizontalMultiLevelHierarchy"/>
    <dgm:cxn modelId="{53E28751-E50B-4B24-BDF1-21396A7C16D6}" type="presParOf" srcId="{04E859D5-5067-4957-8572-8502144808D5}" destId="{6105FA0F-25C2-449D-9BF1-1FDB000D6B1D}" srcOrd="0" destOrd="0" presId="urn:microsoft.com/office/officeart/2008/layout/HorizontalMultiLevelHierarchy"/>
    <dgm:cxn modelId="{4242D620-7C74-4299-B666-80F682CE2FF5}" type="presParOf" srcId="{266754DB-C2ED-44A4-A71E-D8E7E37C6374}" destId="{B469D2C1-1F6D-47E5-9A10-E875A0A036B5}" srcOrd="1" destOrd="0" presId="urn:microsoft.com/office/officeart/2008/layout/HorizontalMultiLevelHierarchy"/>
    <dgm:cxn modelId="{BA6A02EC-1A3D-454C-B3B7-2149C198106A}" type="presParOf" srcId="{B469D2C1-1F6D-47E5-9A10-E875A0A036B5}" destId="{4AFD5703-F35C-4877-B7F5-8F498708326E}" srcOrd="0" destOrd="0" presId="urn:microsoft.com/office/officeart/2008/layout/HorizontalMultiLevelHierarchy"/>
    <dgm:cxn modelId="{E82C7494-0993-4499-A9A6-3BB69CD5A632}" type="presParOf" srcId="{B469D2C1-1F6D-47E5-9A10-E875A0A036B5}" destId="{A26F0539-89B0-433D-B037-B51C51CC301E}" srcOrd="1" destOrd="0" presId="urn:microsoft.com/office/officeart/2008/layout/HorizontalMultiLevelHierarchy"/>
    <dgm:cxn modelId="{2FDC0BAE-4BCA-4D8F-B2E1-CEEA623D92FE}" type="presParOf" srcId="{266754DB-C2ED-44A4-A71E-D8E7E37C6374}" destId="{48AC309B-9568-413E-A4DD-401497712F86}" srcOrd="2" destOrd="0" presId="urn:microsoft.com/office/officeart/2008/layout/HorizontalMultiLevelHierarchy"/>
    <dgm:cxn modelId="{D76D824C-DA01-43CA-8A9E-03F3A396B2A3}" type="presParOf" srcId="{48AC309B-9568-413E-A4DD-401497712F86}" destId="{5809B1B7-F626-4687-B683-4EF8D61036C8}" srcOrd="0" destOrd="0" presId="urn:microsoft.com/office/officeart/2008/layout/HorizontalMultiLevelHierarchy"/>
    <dgm:cxn modelId="{75B3A83A-D051-4BA7-A9B5-882D12119619}" type="presParOf" srcId="{266754DB-C2ED-44A4-A71E-D8E7E37C6374}" destId="{10B889B0-FE07-436A-9BF6-459A40BF79C4}" srcOrd="3" destOrd="0" presId="urn:microsoft.com/office/officeart/2008/layout/HorizontalMultiLevelHierarchy"/>
    <dgm:cxn modelId="{5E050EB0-FE3C-4706-9ED3-F7C0B3633F42}" type="presParOf" srcId="{10B889B0-FE07-436A-9BF6-459A40BF79C4}" destId="{CCDD2116-85E6-4412-9E3F-E9262FC07525}" srcOrd="0" destOrd="0" presId="urn:microsoft.com/office/officeart/2008/layout/HorizontalMultiLevelHierarchy"/>
    <dgm:cxn modelId="{A512CA02-9D99-4E01-9440-3AF9BB5E5561}" type="presParOf" srcId="{10B889B0-FE07-436A-9BF6-459A40BF79C4}" destId="{672EA121-13C3-43DF-A596-AC1EA74ED7DD}" srcOrd="1" destOrd="0" presId="urn:microsoft.com/office/officeart/2008/layout/HorizontalMultiLevelHierarchy"/>
    <dgm:cxn modelId="{2A637324-BE3E-4486-A3BD-DF7F7C1D831D}" type="presParOf" srcId="{266754DB-C2ED-44A4-A71E-D8E7E37C6374}" destId="{D70E4EF9-4958-4FE6-A667-5C22548CB842}" srcOrd="4" destOrd="0" presId="urn:microsoft.com/office/officeart/2008/layout/HorizontalMultiLevelHierarchy"/>
    <dgm:cxn modelId="{AF4A787C-4AFB-478E-BF83-0F4E3E4CBB6A}" type="presParOf" srcId="{D70E4EF9-4958-4FE6-A667-5C22548CB842}" destId="{4AC7C4D9-A210-426E-A78B-4D3E9AFFC92C}" srcOrd="0" destOrd="0" presId="urn:microsoft.com/office/officeart/2008/layout/HorizontalMultiLevelHierarchy"/>
    <dgm:cxn modelId="{6F71787D-F2B5-4FD6-A972-3D66E604040D}" type="presParOf" srcId="{266754DB-C2ED-44A4-A71E-D8E7E37C6374}" destId="{6138673D-5294-460F-8BE8-E7B8B207C7F4}" srcOrd="5" destOrd="0" presId="urn:microsoft.com/office/officeart/2008/layout/HorizontalMultiLevelHierarchy"/>
    <dgm:cxn modelId="{40EA208D-27E2-4752-9D60-373311A89743}" type="presParOf" srcId="{6138673D-5294-460F-8BE8-E7B8B207C7F4}" destId="{AA828AEA-8BD6-44DF-AC80-EB03FBEDCC39}" srcOrd="0" destOrd="0" presId="urn:microsoft.com/office/officeart/2008/layout/HorizontalMultiLevelHierarchy"/>
    <dgm:cxn modelId="{1CD64779-2603-4DB0-A52C-BF6A8935FA48}" type="presParOf" srcId="{6138673D-5294-460F-8BE8-E7B8B207C7F4}" destId="{E2C83A21-2088-41A9-8335-94B8E2F9F90E}" srcOrd="1" destOrd="0" presId="urn:microsoft.com/office/officeart/2008/layout/HorizontalMultiLevelHierarchy"/>
    <dgm:cxn modelId="{4024935B-CAED-4F06-A14B-16ACB1F67CD9}" type="presParOf" srcId="{266754DB-C2ED-44A4-A71E-D8E7E37C6374}" destId="{C43204C5-AE6A-43C7-AF39-7ADEA76DD1D0}" srcOrd="6" destOrd="0" presId="urn:microsoft.com/office/officeart/2008/layout/HorizontalMultiLevelHierarchy"/>
    <dgm:cxn modelId="{83634556-694D-44FD-AD81-077ACCB7FD13}" type="presParOf" srcId="{C43204C5-AE6A-43C7-AF39-7ADEA76DD1D0}" destId="{73588A48-89C0-48B8-9F66-85D8BD0A2C81}" srcOrd="0" destOrd="0" presId="urn:microsoft.com/office/officeart/2008/layout/HorizontalMultiLevelHierarchy"/>
    <dgm:cxn modelId="{C153BFC2-BEB5-40EC-8C7F-65F09ACF937E}" type="presParOf" srcId="{266754DB-C2ED-44A4-A71E-D8E7E37C6374}" destId="{F0EC333B-83A3-478E-BE10-10EC5DA6DC32}" srcOrd="7" destOrd="0" presId="urn:microsoft.com/office/officeart/2008/layout/HorizontalMultiLevelHierarchy"/>
    <dgm:cxn modelId="{B5C58A42-098D-437D-AE03-720FDAF53691}" type="presParOf" srcId="{F0EC333B-83A3-478E-BE10-10EC5DA6DC32}" destId="{57ECEE1D-55D1-4D17-A460-2C6350E87897}" srcOrd="0" destOrd="0" presId="urn:microsoft.com/office/officeart/2008/layout/HorizontalMultiLevelHierarchy"/>
    <dgm:cxn modelId="{63EB6BEB-1B75-4F11-AF00-7D09D6089084}" type="presParOf" srcId="{F0EC333B-83A3-478E-BE10-10EC5DA6DC32}" destId="{BCA7C355-677E-4FC3-9147-D0DAA63ABC33}" srcOrd="1" destOrd="0" presId="urn:microsoft.com/office/officeart/2008/layout/HorizontalMultiLevelHierarchy"/>
    <dgm:cxn modelId="{F0E0A1C4-79D6-46B4-945B-C9CE7E59F280}" type="presParOf" srcId="{266754DB-C2ED-44A4-A71E-D8E7E37C6374}" destId="{EC5FC588-A913-4D87-9FC8-54D6FA4F887F}" srcOrd="8" destOrd="0" presId="urn:microsoft.com/office/officeart/2008/layout/HorizontalMultiLevelHierarchy"/>
    <dgm:cxn modelId="{96755DE5-EB85-4855-9C0F-81C9A16C2442}" type="presParOf" srcId="{EC5FC588-A913-4D87-9FC8-54D6FA4F887F}" destId="{3039107E-254E-4518-875C-CE8140C45137}" srcOrd="0" destOrd="0" presId="urn:microsoft.com/office/officeart/2008/layout/HorizontalMultiLevelHierarchy"/>
    <dgm:cxn modelId="{067EAB23-E5F5-4D17-8B3A-4489A55AC64B}" type="presParOf" srcId="{266754DB-C2ED-44A4-A71E-D8E7E37C6374}" destId="{31FF7E4D-0562-4C4E-9A5C-3828FF6F215D}" srcOrd="9" destOrd="0" presId="urn:microsoft.com/office/officeart/2008/layout/HorizontalMultiLevelHierarchy"/>
    <dgm:cxn modelId="{8B4ECA3D-4864-4F57-B9AE-346F314EE0EE}" type="presParOf" srcId="{31FF7E4D-0562-4C4E-9A5C-3828FF6F215D}" destId="{176BAFC7-5D1D-4D93-AFB3-97BEE9E58388}" srcOrd="0" destOrd="0" presId="urn:microsoft.com/office/officeart/2008/layout/HorizontalMultiLevelHierarchy"/>
    <dgm:cxn modelId="{0FF9FB16-3FEE-40F9-8088-E2522BD968FD}" type="presParOf" srcId="{31FF7E4D-0562-4C4E-9A5C-3828FF6F215D}" destId="{E64EB281-C0DC-45E0-B2D8-D579A80EE5CA}"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50FC27-D48A-447A-A809-29BD9A6CFDAB}" type="doc">
      <dgm:prSet loTypeId="urn:microsoft.com/office/officeart/2009/3/layout/HorizontalOrganizationChart" loCatId="hierarchy" qsTypeId="urn:microsoft.com/office/officeart/2005/8/quickstyle/simple2" qsCatId="simple" csTypeId="urn:microsoft.com/office/officeart/2005/8/colors/accent1_2" csCatId="accent1" phldr="1"/>
      <dgm:spPr/>
      <dgm:t>
        <a:bodyPr/>
        <a:lstStyle/>
        <a:p>
          <a:endParaRPr lang="zh-CN" altLang="en-US"/>
        </a:p>
      </dgm:t>
    </dgm:pt>
    <dgm:pt modelId="{B6AF283C-798B-4334-8834-46FFD270E008}">
      <dgm:prSet phldrT="[文本]" custT="1"/>
      <dgm:spPr>
        <a:solidFill>
          <a:schemeClr val="accent2"/>
        </a:solidFill>
      </dgm:spPr>
      <dgm:t>
        <a:bodyPr/>
        <a:lstStyle/>
        <a:p>
          <a:r>
            <a:rPr lang="zh-CN" altLang="en-US" sz="2800" dirty="0"/>
            <a:t>问卷</a:t>
          </a:r>
        </a:p>
      </dgm:t>
    </dgm:pt>
    <dgm:pt modelId="{63BE4203-E974-4D5A-9348-49D2B7895374}" type="parTrans" cxnId="{029CD6CF-E983-4298-94AF-94F663E22265}">
      <dgm:prSet/>
      <dgm:spPr/>
      <dgm:t>
        <a:bodyPr/>
        <a:lstStyle/>
        <a:p>
          <a:endParaRPr lang="zh-CN" altLang="en-US"/>
        </a:p>
      </dgm:t>
    </dgm:pt>
    <dgm:pt modelId="{6CE77CF2-8F84-452C-A980-E3AECC0EBD86}" type="sibTrans" cxnId="{029CD6CF-E983-4298-94AF-94F663E22265}">
      <dgm:prSet/>
      <dgm:spPr/>
      <dgm:t>
        <a:bodyPr/>
        <a:lstStyle/>
        <a:p>
          <a:endParaRPr lang="zh-CN" altLang="en-US"/>
        </a:p>
      </dgm:t>
    </dgm:pt>
    <dgm:pt modelId="{B88CF9A8-BBB6-4960-B6A4-D8F8722EC89B}">
      <dgm:prSet phldrT="[文本]" custT="1"/>
      <dgm:spPr>
        <a:solidFill>
          <a:schemeClr val="accent2"/>
        </a:solidFill>
      </dgm:spPr>
      <dgm:t>
        <a:bodyPr/>
        <a:lstStyle/>
        <a:p>
          <a:r>
            <a:rPr lang="zh-CN" altLang="en-US" sz="2000" dirty="0"/>
            <a:t>自填式问卷</a:t>
          </a:r>
        </a:p>
      </dgm:t>
    </dgm:pt>
    <dgm:pt modelId="{465E574D-2836-4585-BC59-4B392B59652A}" type="parTrans" cxnId="{7D35476F-8B19-4944-B63A-8FB02ACA028B}">
      <dgm:prSet/>
      <dgm:spPr/>
      <dgm:t>
        <a:bodyPr/>
        <a:lstStyle/>
        <a:p>
          <a:endParaRPr lang="zh-CN" altLang="en-US"/>
        </a:p>
      </dgm:t>
    </dgm:pt>
    <dgm:pt modelId="{0B446718-345C-49E3-A3A9-F21E0575D392}" type="sibTrans" cxnId="{7D35476F-8B19-4944-B63A-8FB02ACA028B}">
      <dgm:prSet/>
      <dgm:spPr/>
      <dgm:t>
        <a:bodyPr/>
        <a:lstStyle/>
        <a:p>
          <a:endParaRPr lang="zh-CN" altLang="en-US"/>
        </a:p>
      </dgm:t>
    </dgm:pt>
    <dgm:pt modelId="{98C7CB7F-1112-4F23-928C-D01F6A5687CF}">
      <dgm:prSet phldrT="[文本]" custT="1"/>
      <dgm:spPr>
        <a:solidFill>
          <a:schemeClr val="accent2"/>
        </a:solidFill>
      </dgm:spPr>
      <dgm:t>
        <a:bodyPr/>
        <a:lstStyle/>
        <a:p>
          <a:r>
            <a:rPr lang="zh-CN" altLang="en-US" sz="2000" dirty="0"/>
            <a:t>代填式问卷</a:t>
          </a:r>
        </a:p>
      </dgm:t>
    </dgm:pt>
    <dgm:pt modelId="{2795D896-4406-48C8-9E41-58F2E0241E7E}" type="parTrans" cxnId="{3DA1D79F-F7EF-4D54-8B27-4CBEB01688FE}">
      <dgm:prSet/>
      <dgm:spPr/>
      <dgm:t>
        <a:bodyPr/>
        <a:lstStyle/>
        <a:p>
          <a:endParaRPr lang="zh-CN" altLang="en-US"/>
        </a:p>
      </dgm:t>
    </dgm:pt>
    <dgm:pt modelId="{47487111-8897-4BB0-9B9B-6FFC8F6BF65B}" type="sibTrans" cxnId="{3DA1D79F-F7EF-4D54-8B27-4CBEB01688FE}">
      <dgm:prSet/>
      <dgm:spPr/>
      <dgm:t>
        <a:bodyPr/>
        <a:lstStyle/>
        <a:p>
          <a:endParaRPr lang="zh-CN" altLang="en-US"/>
        </a:p>
      </dgm:t>
    </dgm:pt>
    <dgm:pt modelId="{AD5477F5-D860-41BA-A224-AFBF8976A38D}">
      <dgm:prSet/>
      <dgm:spPr>
        <a:solidFill>
          <a:schemeClr val="accent2"/>
        </a:solidFill>
        <a:ln>
          <a:solidFill>
            <a:schemeClr val="accent2"/>
          </a:solidFill>
        </a:ln>
      </dgm:spPr>
      <dgm:t>
        <a:bodyPr/>
        <a:lstStyle/>
        <a:p>
          <a:r>
            <a:rPr lang="zh-CN" altLang="en-US" dirty="0"/>
            <a:t>送发式问卷</a:t>
          </a:r>
        </a:p>
      </dgm:t>
    </dgm:pt>
    <dgm:pt modelId="{25BC5197-6CA3-47E7-A395-4DD439A66129}" type="parTrans" cxnId="{FC32C419-2B67-4C25-B00C-0D8186C8EFEF}">
      <dgm:prSet/>
      <dgm:spPr/>
      <dgm:t>
        <a:bodyPr/>
        <a:lstStyle/>
        <a:p>
          <a:endParaRPr lang="zh-CN" altLang="en-US"/>
        </a:p>
      </dgm:t>
    </dgm:pt>
    <dgm:pt modelId="{194BAE96-80D2-4694-9CAC-CAFC0CCAA1AB}" type="sibTrans" cxnId="{FC32C419-2B67-4C25-B00C-0D8186C8EFEF}">
      <dgm:prSet/>
      <dgm:spPr/>
      <dgm:t>
        <a:bodyPr/>
        <a:lstStyle/>
        <a:p>
          <a:endParaRPr lang="zh-CN" altLang="en-US"/>
        </a:p>
      </dgm:t>
    </dgm:pt>
    <dgm:pt modelId="{CB068B41-DDDE-4789-A7F9-10A5159F378F}">
      <dgm:prSet/>
      <dgm:spPr>
        <a:solidFill>
          <a:schemeClr val="accent2"/>
        </a:solidFill>
        <a:ln>
          <a:solidFill>
            <a:schemeClr val="accent2"/>
          </a:solidFill>
        </a:ln>
      </dgm:spPr>
      <dgm:t>
        <a:bodyPr/>
        <a:lstStyle/>
        <a:p>
          <a:r>
            <a:rPr lang="zh-CN" altLang="en-US" dirty="0"/>
            <a:t>邮寄问卷</a:t>
          </a:r>
        </a:p>
      </dgm:t>
    </dgm:pt>
    <dgm:pt modelId="{30FE15B4-E274-4920-AE8B-9FC86297229A}" type="parTrans" cxnId="{A1C4F21E-F3F9-49E7-9B49-3E92346F31E8}">
      <dgm:prSet/>
      <dgm:spPr/>
      <dgm:t>
        <a:bodyPr/>
        <a:lstStyle/>
        <a:p>
          <a:endParaRPr lang="zh-CN" altLang="en-US"/>
        </a:p>
      </dgm:t>
    </dgm:pt>
    <dgm:pt modelId="{785A823D-5FFA-47D2-81A0-8B4E3249CF4A}" type="sibTrans" cxnId="{A1C4F21E-F3F9-49E7-9B49-3E92346F31E8}">
      <dgm:prSet/>
      <dgm:spPr/>
      <dgm:t>
        <a:bodyPr/>
        <a:lstStyle/>
        <a:p>
          <a:endParaRPr lang="zh-CN" altLang="en-US"/>
        </a:p>
      </dgm:t>
    </dgm:pt>
    <dgm:pt modelId="{B0C15237-ED28-4B02-AAFB-4119F36F8AF4}">
      <dgm:prSet/>
      <dgm:spPr>
        <a:solidFill>
          <a:schemeClr val="accent2"/>
        </a:solidFill>
        <a:ln>
          <a:solidFill>
            <a:schemeClr val="accent2"/>
          </a:solidFill>
        </a:ln>
      </dgm:spPr>
      <dgm:t>
        <a:bodyPr/>
        <a:lstStyle/>
        <a:p>
          <a:r>
            <a:rPr lang="zh-CN" altLang="en-US" dirty="0"/>
            <a:t>报刊问卷</a:t>
          </a:r>
        </a:p>
      </dgm:t>
    </dgm:pt>
    <dgm:pt modelId="{BB00E83E-48D7-489A-AD6C-6E2146F3AEB2}" type="parTrans" cxnId="{869BE39C-2CE6-48C6-A4F5-62F0F9495E35}">
      <dgm:prSet/>
      <dgm:spPr/>
      <dgm:t>
        <a:bodyPr/>
        <a:lstStyle/>
        <a:p>
          <a:endParaRPr lang="zh-CN" altLang="en-US"/>
        </a:p>
      </dgm:t>
    </dgm:pt>
    <dgm:pt modelId="{7D73CF30-4E12-4B5E-B8A2-B8CC220CEC53}" type="sibTrans" cxnId="{869BE39C-2CE6-48C6-A4F5-62F0F9495E35}">
      <dgm:prSet/>
      <dgm:spPr/>
      <dgm:t>
        <a:bodyPr/>
        <a:lstStyle/>
        <a:p>
          <a:endParaRPr lang="zh-CN" altLang="en-US"/>
        </a:p>
      </dgm:t>
    </dgm:pt>
    <dgm:pt modelId="{AB56C9E0-4A3E-43D3-8B4B-2C5ED8EEC24A}">
      <dgm:prSet/>
      <dgm:spPr>
        <a:solidFill>
          <a:schemeClr val="accent2"/>
        </a:solidFill>
        <a:ln>
          <a:solidFill>
            <a:schemeClr val="accent2"/>
          </a:solidFill>
        </a:ln>
      </dgm:spPr>
      <dgm:t>
        <a:bodyPr/>
        <a:lstStyle/>
        <a:p>
          <a:r>
            <a:rPr lang="zh-CN" altLang="en-US" dirty="0"/>
            <a:t>网上调研问卷</a:t>
          </a:r>
        </a:p>
      </dgm:t>
    </dgm:pt>
    <dgm:pt modelId="{0C82C73E-5C15-40F0-B45A-A51CFCEF2C0E}" type="parTrans" cxnId="{EFA45C3D-2834-4CAF-A678-29ECB40725A6}">
      <dgm:prSet/>
      <dgm:spPr/>
      <dgm:t>
        <a:bodyPr/>
        <a:lstStyle/>
        <a:p>
          <a:endParaRPr lang="zh-CN" altLang="en-US"/>
        </a:p>
      </dgm:t>
    </dgm:pt>
    <dgm:pt modelId="{FB8E46D3-AE2B-4FBC-855B-D8E7A59D7D01}" type="sibTrans" cxnId="{EFA45C3D-2834-4CAF-A678-29ECB40725A6}">
      <dgm:prSet/>
      <dgm:spPr/>
      <dgm:t>
        <a:bodyPr/>
        <a:lstStyle/>
        <a:p>
          <a:endParaRPr lang="zh-CN" altLang="en-US"/>
        </a:p>
      </dgm:t>
    </dgm:pt>
    <dgm:pt modelId="{13E2D82E-FC17-4B1B-AFC3-37B1D6E7D068}">
      <dgm:prSet/>
      <dgm:spPr>
        <a:solidFill>
          <a:schemeClr val="accent2"/>
        </a:solidFill>
        <a:ln>
          <a:solidFill>
            <a:schemeClr val="accent2"/>
          </a:solidFill>
        </a:ln>
      </dgm:spPr>
      <dgm:t>
        <a:bodyPr/>
        <a:lstStyle/>
        <a:p>
          <a:r>
            <a:rPr lang="zh-CN" altLang="en-US" dirty="0"/>
            <a:t>当面访问式</a:t>
          </a:r>
        </a:p>
      </dgm:t>
    </dgm:pt>
    <dgm:pt modelId="{F0855EF5-97D3-404A-8E56-B31F6BA297C4}" type="parTrans" cxnId="{D2AD9318-14BD-4B41-A070-989B94644978}">
      <dgm:prSet/>
      <dgm:spPr/>
      <dgm:t>
        <a:bodyPr/>
        <a:lstStyle/>
        <a:p>
          <a:endParaRPr lang="zh-CN" altLang="en-US"/>
        </a:p>
      </dgm:t>
    </dgm:pt>
    <dgm:pt modelId="{F484B8DF-FCFB-4ABE-A45D-06F668C38638}" type="sibTrans" cxnId="{D2AD9318-14BD-4B41-A070-989B94644978}">
      <dgm:prSet/>
      <dgm:spPr/>
      <dgm:t>
        <a:bodyPr/>
        <a:lstStyle/>
        <a:p>
          <a:endParaRPr lang="zh-CN" altLang="en-US"/>
        </a:p>
      </dgm:t>
    </dgm:pt>
    <dgm:pt modelId="{F34B48ED-6D4F-4F3F-9D46-2DB80645456D}">
      <dgm:prSet/>
      <dgm:spPr>
        <a:solidFill>
          <a:schemeClr val="accent2"/>
        </a:solidFill>
        <a:ln>
          <a:solidFill>
            <a:schemeClr val="accent2"/>
          </a:solidFill>
        </a:ln>
      </dgm:spPr>
      <dgm:t>
        <a:bodyPr/>
        <a:lstStyle/>
        <a:p>
          <a:r>
            <a:rPr lang="zh-CN" altLang="en-US" dirty="0"/>
            <a:t>电话访问式</a:t>
          </a:r>
        </a:p>
      </dgm:t>
    </dgm:pt>
    <dgm:pt modelId="{417670CF-3CDC-4F84-AB66-FB6D2760F76F}" type="parTrans" cxnId="{D965281C-B1CD-4837-953D-D258F7496185}">
      <dgm:prSet/>
      <dgm:spPr/>
      <dgm:t>
        <a:bodyPr/>
        <a:lstStyle/>
        <a:p>
          <a:endParaRPr lang="zh-CN" altLang="en-US"/>
        </a:p>
      </dgm:t>
    </dgm:pt>
    <dgm:pt modelId="{DE372FA6-C821-42A7-8DBF-347598025546}" type="sibTrans" cxnId="{D965281C-B1CD-4837-953D-D258F7496185}">
      <dgm:prSet/>
      <dgm:spPr/>
      <dgm:t>
        <a:bodyPr/>
        <a:lstStyle/>
        <a:p>
          <a:endParaRPr lang="zh-CN" altLang="en-US"/>
        </a:p>
      </dgm:t>
    </dgm:pt>
    <dgm:pt modelId="{A43CECA9-0682-4CB0-A36F-89BE31904B3E}" type="pres">
      <dgm:prSet presAssocID="{3050FC27-D48A-447A-A809-29BD9A6CFDAB}" presName="hierChild1" presStyleCnt="0">
        <dgm:presLayoutVars>
          <dgm:orgChart val="1"/>
          <dgm:chPref val="1"/>
          <dgm:dir/>
          <dgm:animOne val="branch"/>
          <dgm:animLvl val="lvl"/>
          <dgm:resizeHandles/>
        </dgm:presLayoutVars>
      </dgm:prSet>
      <dgm:spPr/>
    </dgm:pt>
    <dgm:pt modelId="{22E4CA12-B718-4E58-ADEC-D0FDCF1E6605}" type="pres">
      <dgm:prSet presAssocID="{B6AF283C-798B-4334-8834-46FFD270E008}" presName="hierRoot1" presStyleCnt="0">
        <dgm:presLayoutVars>
          <dgm:hierBranch val="init"/>
        </dgm:presLayoutVars>
      </dgm:prSet>
      <dgm:spPr/>
    </dgm:pt>
    <dgm:pt modelId="{496EE912-D5A3-4186-9ED7-2AB33C3C55C0}" type="pres">
      <dgm:prSet presAssocID="{B6AF283C-798B-4334-8834-46FFD270E008}" presName="rootComposite1" presStyleCnt="0"/>
      <dgm:spPr/>
    </dgm:pt>
    <dgm:pt modelId="{4FC43360-EEE9-4A22-A1CE-584F80751F24}" type="pres">
      <dgm:prSet presAssocID="{B6AF283C-798B-4334-8834-46FFD270E008}" presName="rootText1" presStyleLbl="node0" presStyleIdx="0" presStyleCnt="1" custScaleX="116352" custScaleY="192582" custLinFactNeighborX="-70122" custLinFactNeighborY="2523">
        <dgm:presLayoutVars>
          <dgm:chPref val="3"/>
        </dgm:presLayoutVars>
      </dgm:prSet>
      <dgm:spPr/>
    </dgm:pt>
    <dgm:pt modelId="{EFCBD6B9-E77A-4888-AB0A-56E9CD7E0655}" type="pres">
      <dgm:prSet presAssocID="{B6AF283C-798B-4334-8834-46FFD270E008}" presName="rootConnector1" presStyleLbl="node1" presStyleIdx="0" presStyleCnt="0"/>
      <dgm:spPr/>
    </dgm:pt>
    <dgm:pt modelId="{3285E6E5-6D59-47F3-89D5-3527F68E8D2A}" type="pres">
      <dgm:prSet presAssocID="{B6AF283C-798B-4334-8834-46FFD270E008}" presName="hierChild2" presStyleCnt="0"/>
      <dgm:spPr/>
    </dgm:pt>
    <dgm:pt modelId="{5448940B-F58A-4B49-A6F1-B7FBD69F4D11}" type="pres">
      <dgm:prSet presAssocID="{465E574D-2836-4585-BC59-4B392B59652A}" presName="Name64" presStyleLbl="parChTrans1D2" presStyleIdx="0" presStyleCnt="2"/>
      <dgm:spPr/>
    </dgm:pt>
    <dgm:pt modelId="{A05C0143-0E92-4640-8176-8AE8F08B3903}" type="pres">
      <dgm:prSet presAssocID="{B88CF9A8-BBB6-4960-B6A4-D8F8722EC89B}" presName="hierRoot2" presStyleCnt="0">
        <dgm:presLayoutVars>
          <dgm:hierBranch val="init"/>
        </dgm:presLayoutVars>
      </dgm:prSet>
      <dgm:spPr/>
    </dgm:pt>
    <dgm:pt modelId="{D0351A1D-E30B-4A7E-B11A-A711A82530E9}" type="pres">
      <dgm:prSet presAssocID="{B88CF9A8-BBB6-4960-B6A4-D8F8722EC89B}" presName="rootComposite" presStyleCnt="0"/>
      <dgm:spPr/>
    </dgm:pt>
    <dgm:pt modelId="{4A19574F-EBDB-4821-9941-2783F1BECD08}" type="pres">
      <dgm:prSet presAssocID="{B88CF9A8-BBB6-4960-B6A4-D8F8722EC89B}" presName="rootText" presStyleLbl="node2" presStyleIdx="0" presStyleCnt="2" custScaleX="120000" custScaleY="127053" custLinFactNeighborX="-30873" custLinFactNeighborY="7732">
        <dgm:presLayoutVars>
          <dgm:chPref val="3"/>
        </dgm:presLayoutVars>
      </dgm:prSet>
      <dgm:spPr/>
    </dgm:pt>
    <dgm:pt modelId="{C2CB1712-DB95-4CA6-BA66-D4BAFC06A267}" type="pres">
      <dgm:prSet presAssocID="{B88CF9A8-BBB6-4960-B6A4-D8F8722EC89B}" presName="rootConnector" presStyleLbl="node2" presStyleIdx="0" presStyleCnt="2"/>
      <dgm:spPr/>
    </dgm:pt>
    <dgm:pt modelId="{0F76B9DA-3989-4552-AEAA-3F4423C08F19}" type="pres">
      <dgm:prSet presAssocID="{B88CF9A8-BBB6-4960-B6A4-D8F8722EC89B}" presName="hierChild4" presStyleCnt="0"/>
      <dgm:spPr/>
    </dgm:pt>
    <dgm:pt modelId="{00CDCAB3-E3F9-4BAF-AE4C-E8DF39C7637F}" type="pres">
      <dgm:prSet presAssocID="{25BC5197-6CA3-47E7-A395-4DD439A66129}" presName="Name64" presStyleLbl="parChTrans1D3" presStyleIdx="0" presStyleCnt="6"/>
      <dgm:spPr/>
    </dgm:pt>
    <dgm:pt modelId="{AEC31E44-3704-4960-BD65-DE87E83687BB}" type="pres">
      <dgm:prSet presAssocID="{AD5477F5-D860-41BA-A224-AFBF8976A38D}" presName="hierRoot2" presStyleCnt="0">
        <dgm:presLayoutVars>
          <dgm:hierBranch val="init"/>
        </dgm:presLayoutVars>
      </dgm:prSet>
      <dgm:spPr/>
    </dgm:pt>
    <dgm:pt modelId="{6F8B99A7-FF64-4702-ADFD-411D05A93FC9}" type="pres">
      <dgm:prSet presAssocID="{AD5477F5-D860-41BA-A224-AFBF8976A38D}" presName="rootComposite" presStyleCnt="0"/>
      <dgm:spPr/>
    </dgm:pt>
    <dgm:pt modelId="{1D89008D-5EBC-409F-85D5-B5979775AAE1}" type="pres">
      <dgm:prSet presAssocID="{AD5477F5-D860-41BA-A224-AFBF8976A38D}" presName="rootText" presStyleLbl="node3" presStyleIdx="0" presStyleCnt="6">
        <dgm:presLayoutVars>
          <dgm:chPref val="3"/>
        </dgm:presLayoutVars>
      </dgm:prSet>
      <dgm:spPr/>
    </dgm:pt>
    <dgm:pt modelId="{85C86B66-8D72-4181-B235-0C367F507624}" type="pres">
      <dgm:prSet presAssocID="{AD5477F5-D860-41BA-A224-AFBF8976A38D}" presName="rootConnector" presStyleLbl="node3" presStyleIdx="0" presStyleCnt="6"/>
      <dgm:spPr/>
    </dgm:pt>
    <dgm:pt modelId="{8C4BBDF5-B7D5-4A55-AE96-5CC93A989846}" type="pres">
      <dgm:prSet presAssocID="{AD5477F5-D860-41BA-A224-AFBF8976A38D}" presName="hierChild4" presStyleCnt="0"/>
      <dgm:spPr/>
    </dgm:pt>
    <dgm:pt modelId="{6522A2ED-B0C4-42FD-97F8-B43172AEA53C}" type="pres">
      <dgm:prSet presAssocID="{AD5477F5-D860-41BA-A224-AFBF8976A38D}" presName="hierChild5" presStyleCnt="0"/>
      <dgm:spPr/>
    </dgm:pt>
    <dgm:pt modelId="{831BCFAA-D928-4C96-9952-4C5D012A7245}" type="pres">
      <dgm:prSet presAssocID="{30FE15B4-E274-4920-AE8B-9FC86297229A}" presName="Name64" presStyleLbl="parChTrans1D3" presStyleIdx="1" presStyleCnt="6"/>
      <dgm:spPr/>
    </dgm:pt>
    <dgm:pt modelId="{BA1D501D-BF8B-4A00-BDD2-C722BFF7A1F9}" type="pres">
      <dgm:prSet presAssocID="{CB068B41-DDDE-4789-A7F9-10A5159F378F}" presName="hierRoot2" presStyleCnt="0">
        <dgm:presLayoutVars>
          <dgm:hierBranch val="init"/>
        </dgm:presLayoutVars>
      </dgm:prSet>
      <dgm:spPr/>
    </dgm:pt>
    <dgm:pt modelId="{2047C6F3-DFD8-4FBD-85C8-E22D95ABFD86}" type="pres">
      <dgm:prSet presAssocID="{CB068B41-DDDE-4789-A7F9-10A5159F378F}" presName="rootComposite" presStyleCnt="0"/>
      <dgm:spPr/>
    </dgm:pt>
    <dgm:pt modelId="{6D5A449F-5174-4803-B3C8-153E02C7E44E}" type="pres">
      <dgm:prSet presAssocID="{CB068B41-DDDE-4789-A7F9-10A5159F378F}" presName="rootText" presStyleLbl="node3" presStyleIdx="1" presStyleCnt="6">
        <dgm:presLayoutVars>
          <dgm:chPref val="3"/>
        </dgm:presLayoutVars>
      </dgm:prSet>
      <dgm:spPr/>
    </dgm:pt>
    <dgm:pt modelId="{B5CDC431-3491-4A54-BB0B-4C32A5EA4C89}" type="pres">
      <dgm:prSet presAssocID="{CB068B41-DDDE-4789-A7F9-10A5159F378F}" presName="rootConnector" presStyleLbl="node3" presStyleIdx="1" presStyleCnt="6"/>
      <dgm:spPr/>
    </dgm:pt>
    <dgm:pt modelId="{5878DDDB-A693-43A4-AF3A-D47C24F59353}" type="pres">
      <dgm:prSet presAssocID="{CB068B41-DDDE-4789-A7F9-10A5159F378F}" presName="hierChild4" presStyleCnt="0"/>
      <dgm:spPr/>
    </dgm:pt>
    <dgm:pt modelId="{DA006C9B-E02A-4170-B08F-4F171073A2C4}" type="pres">
      <dgm:prSet presAssocID="{CB068B41-DDDE-4789-A7F9-10A5159F378F}" presName="hierChild5" presStyleCnt="0"/>
      <dgm:spPr/>
    </dgm:pt>
    <dgm:pt modelId="{64843032-46D1-44F8-881F-BA6C123D447C}" type="pres">
      <dgm:prSet presAssocID="{BB00E83E-48D7-489A-AD6C-6E2146F3AEB2}" presName="Name64" presStyleLbl="parChTrans1D3" presStyleIdx="2" presStyleCnt="6"/>
      <dgm:spPr/>
    </dgm:pt>
    <dgm:pt modelId="{16528334-1DC8-499F-B9CF-31EA5CE899B9}" type="pres">
      <dgm:prSet presAssocID="{B0C15237-ED28-4B02-AAFB-4119F36F8AF4}" presName="hierRoot2" presStyleCnt="0">
        <dgm:presLayoutVars>
          <dgm:hierBranch val="init"/>
        </dgm:presLayoutVars>
      </dgm:prSet>
      <dgm:spPr/>
    </dgm:pt>
    <dgm:pt modelId="{863480F4-DBC1-4228-811E-C1725401B144}" type="pres">
      <dgm:prSet presAssocID="{B0C15237-ED28-4B02-AAFB-4119F36F8AF4}" presName="rootComposite" presStyleCnt="0"/>
      <dgm:spPr/>
    </dgm:pt>
    <dgm:pt modelId="{4A1A5C3C-0A1F-4563-98C2-2BCA3CEE59EF}" type="pres">
      <dgm:prSet presAssocID="{B0C15237-ED28-4B02-AAFB-4119F36F8AF4}" presName="rootText" presStyleLbl="node3" presStyleIdx="2" presStyleCnt="6">
        <dgm:presLayoutVars>
          <dgm:chPref val="3"/>
        </dgm:presLayoutVars>
      </dgm:prSet>
      <dgm:spPr/>
    </dgm:pt>
    <dgm:pt modelId="{C9FFBB5F-418C-41CC-A14E-4043060C6292}" type="pres">
      <dgm:prSet presAssocID="{B0C15237-ED28-4B02-AAFB-4119F36F8AF4}" presName="rootConnector" presStyleLbl="node3" presStyleIdx="2" presStyleCnt="6"/>
      <dgm:spPr/>
    </dgm:pt>
    <dgm:pt modelId="{82A2C541-A533-40E6-817A-369C97F1D964}" type="pres">
      <dgm:prSet presAssocID="{B0C15237-ED28-4B02-AAFB-4119F36F8AF4}" presName="hierChild4" presStyleCnt="0"/>
      <dgm:spPr/>
    </dgm:pt>
    <dgm:pt modelId="{AF94985F-6543-48A4-B434-16F991B19479}" type="pres">
      <dgm:prSet presAssocID="{B0C15237-ED28-4B02-AAFB-4119F36F8AF4}" presName="hierChild5" presStyleCnt="0"/>
      <dgm:spPr/>
    </dgm:pt>
    <dgm:pt modelId="{08FBFB3A-06B0-49CC-8BFD-A8FB4035F920}" type="pres">
      <dgm:prSet presAssocID="{0C82C73E-5C15-40F0-B45A-A51CFCEF2C0E}" presName="Name64" presStyleLbl="parChTrans1D3" presStyleIdx="3" presStyleCnt="6"/>
      <dgm:spPr/>
    </dgm:pt>
    <dgm:pt modelId="{0766EF55-439E-40CD-9A22-A8D88093080C}" type="pres">
      <dgm:prSet presAssocID="{AB56C9E0-4A3E-43D3-8B4B-2C5ED8EEC24A}" presName="hierRoot2" presStyleCnt="0">
        <dgm:presLayoutVars>
          <dgm:hierBranch val="init"/>
        </dgm:presLayoutVars>
      </dgm:prSet>
      <dgm:spPr/>
    </dgm:pt>
    <dgm:pt modelId="{C57F7766-6969-4924-A434-067A0A10FD30}" type="pres">
      <dgm:prSet presAssocID="{AB56C9E0-4A3E-43D3-8B4B-2C5ED8EEC24A}" presName="rootComposite" presStyleCnt="0"/>
      <dgm:spPr/>
    </dgm:pt>
    <dgm:pt modelId="{6D4FA63D-E502-4738-BEEF-E3A0E759C289}" type="pres">
      <dgm:prSet presAssocID="{AB56C9E0-4A3E-43D3-8B4B-2C5ED8EEC24A}" presName="rootText" presStyleLbl="node3" presStyleIdx="3" presStyleCnt="6">
        <dgm:presLayoutVars>
          <dgm:chPref val="3"/>
        </dgm:presLayoutVars>
      </dgm:prSet>
      <dgm:spPr/>
    </dgm:pt>
    <dgm:pt modelId="{E2D12BE0-106A-4E68-AE1F-5F39A16BFBEF}" type="pres">
      <dgm:prSet presAssocID="{AB56C9E0-4A3E-43D3-8B4B-2C5ED8EEC24A}" presName="rootConnector" presStyleLbl="node3" presStyleIdx="3" presStyleCnt="6"/>
      <dgm:spPr/>
    </dgm:pt>
    <dgm:pt modelId="{F724A23E-8CB4-44C2-8606-0AAEF8978C0C}" type="pres">
      <dgm:prSet presAssocID="{AB56C9E0-4A3E-43D3-8B4B-2C5ED8EEC24A}" presName="hierChild4" presStyleCnt="0"/>
      <dgm:spPr/>
    </dgm:pt>
    <dgm:pt modelId="{A9E91D76-328C-4206-AF8E-FB18574D2B4C}" type="pres">
      <dgm:prSet presAssocID="{AB56C9E0-4A3E-43D3-8B4B-2C5ED8EEC24A}" presName="hierChild5" presStyleCnt="0"/>
      <dgm:spPr/>
    </dgm:pt>
    <dgm:pt modelId="{D54CA00A-5F86-4065-821D-493C40636D9D}" type="pres">
      <dgm:prSet presAssocID="{B88CF9A8-BBB6-4960-B6A4-D8F8722EC89B}" presName="hierChild5" presStyleCnt="0"/>
      <dgm:spPr/>
    </dgm:pt>
    <dgm:pt modelId="{8715BA09-81A7-4A41-8A75-4076D97AD853}" type="pres">
      <dgm:prSet presAssocID="{2795D896-4406-48C8-9E41-58F2E0241E7E}" presName="Name64" presStyleLbl="parChTrans1D2" presStyleIdx="1" presStyleCnt="2"/>
      <dgm:spPr/>
    </dgm:pt>
    <dgm:pt modelId="{084FB5D9-1884-4E11-B191-0381229DBD11}" type="pres">
      <dgm:prSet presAssocID="{98C7CB7F-1112-4F23-928C-D01F6A5687CF}" presName="hierRoot2" presStyleCnt="0">
        <dgm:presLayoutVars>
          <dgm:hierBranch val="init"/>
        </dgm:presLayoutVars>
      </dgm:prSet>
      <dgm:spPr/>
    </dgm:pt>
    <dgm:pt modelId="{4FD249C6-765F-4AB1-82B7-EA1089A287BA}" type="pres">
      <dgm:prSet presAssocID="{98C7CB7F-1112-4F23-928C-D01F6A5687CF}" presName="rootComposite" presStyleCnt="0"/>
      <dgm:spPr/>
    </dgm:pt>
    <dgm:pt modelId="{3273EA91-9CB9-4E36-9528-8651B7A409FF}" type="pres">
      <dgm:prSet presAssocID="{98C7CB7F-1112-4F23-928C-D01F6A5687CF}" presName="rootText" presStyleLbl="node2" presStyleIdx="1" presStyleCnt="2" custScaleX="122841" custScaleY="118975" custLinFactNeighborX="-30873" custLinFactNeighborY="-79">
        <dgm:presLayoutVars>
          <dgm:chPref val="3"/>
        </dgm:presLayoutVars>
      </dgm:prSet>
      <dgm:spPr/>
    </dgm:pt>
    <dgm:pt modelId="{029E99DA-7B8A-4377-A9DB-2C0D3518C113}" type="pres">
      <dgm:prSet presAssocID="{98C7CB7F-1112-4F23-928C-D01F6A5687CF}" presName="rootConnector" presStyleLbl="node2" presStyleIdx="1" presStyleCnt="2"/>
      <dgm:spPr/>
    </dgm:pt>
    <dgm:pt modelId="{F829A915-DCBD-44BD-8C0B-9A7A8CC2BBF4}" type="pres">
      <dgm:prSet presAssocID="{98C7CB7F-1112-4F23-928C-D01F6A5687CF}" presName="hierChild4" presStyleCnt="0"/>
      <dgm:spPr/>
    </dgm:pt>
    <dgm:pt modelId="{DBC99F08-2224-40E0-B8D1-760003D427E4}" type="pres">
      <dgm:prSet presAssocID="{F0855EF5-97D3-404A-8E56-B31F6BA297C4}" presName="Name64" presStyleLbl="parChTrans1D3" presStyleIdx="4" presStyleCnt="6"/>
      <dgm:spPr/>
    </dgm:pt>
    <dgm:pt modelId="{ED798CBC-5D73-4654-BF8D-68ED05D3DC2E}" type="pres">
      <dgm:prSet presAssocID="{13E2D82E-FC17-4B1B-AFC3-37B1D6E7D068}" presName="hierRoot2" presStyleCnt="0">
        <dgm:presLayoutVars>
          <dgm:hierBranch val="init"/>
        </dgm:presLayoutVars>
      </dgm:prSet>
      <dgm:spPr/>
    </dgm:pt>
    <dgm:pt modelId="{9B8824EC-C09E-484C-8363-1D0F948808D7}" type="pres">
      <dgm:prSet presAssocID="{13E2D82E-FC17-4B1B-AFC3-37B1D6E7D068}" presName="rootComposite" presStyleCnt="0"/>
      <dgm:spPr/>
    </dgm:pt>
    <dgm:pt modelId="{4B497C59-B506-4753-A16A-74463AA03240}" type="pres">
      <dgm:prSet presAssocID="{13E2D82E-FC17-4B1B-AFC3-37B1D6E7D068}" presName="rootText" presStyleLbl="node3" presStyleIdx="4" presStyleCnt="6">
        <dgm:presLayoutVars>
          <dgm:chPref val="3"/>
        </dgm:presLayoutVars>
      </dgm:prSet>
      <dgm:spPr/>
    </dgm:pt>
    <dgm:pt modelId="{95BD3E1F-A6C0-491D-BB6E-7289D88DC672}" type="pres">
      <dgm:prSet presAssocID="{13E2D82E-FC17-4B1B-AFC3-37B1D6E7D068}" presName="rootConnector" presStyleLbl="node3" presStyleIdx="4" presStyleCnt="6"/>
      <dgm:spPr/>
    </dgm:pt>
    <dgm:pt modelId="{BA9DA18C-27E3-41C5-A35D-BB2205A7921F}" type="pres">
      <dgm:prSet presAssocID="{13E2D82E-FC17-4B1B-AFC3-37B1D6E7D068}" presName="hierChild4" presStyleCnt="0"/>
      <dgm:spPr/>
    </dgm:pt>
    <dgm:pt modelId="{D67344D2-DB23-4146-A672-A532289B6FE6}" type="pres">
      <dgm:prSet presAssocID="{13E2D82E-FC17-4B1B-AFC3-37B1D6E7D068}" presName="hierChild5" presStyleCnt="0"/>
      <dgm:spPr/>
    </dgm:pt>
    <dgm:pt modelId="{6C42A02D-CB15-404D-A635-7B26271ACDD0}" type="pres">
      <dgm:prSet presAssocID="{417670CF-3CDC-4F84-AB66-FB6D2760F76F}" presName="Name64" presStyleLbl="parChTrans1D3" presStyleIdx="5" presStyleCnt="6"/>
      <dgm:spPr/>
    </dgm:pt>
    <dgm:pt modelId="{DA75A993-6179-4075-9241-DDC2182E40CA}" type="pres">
      <dgm:prSet presAssocID="{F34B48ED-6D4F-4F3F-9D46-2DB80645456D}" presName="hierRoot2" presStyleCnt="0">
        <dgm:presLayoutVars>
          <dgm:hierBranch val="init"/>
        </dgm:presLayoutVars>
      </dgm:prSet>
      <dgm:spPr/>
    </dgm:pt>
    <dgm:pt modelId="{10D60FF0-3DF1-4684-872B-63E73618F1F5}" type="pres">
      <dgm:prSet presAssocID="{F34B48ED-6D4F-4F3F-9D46-2DB80645456D}" presName="rootComposite" presStyleCnt="0"/>
      <dgm:spPr/>
    </dgm:pt>
    <dgm:pt modelId="{99C884B8-01AF-4D10-AAD6-A7D0357F2677}" type="pres">
      <dgm:prSet presAssocID="{F34B48ED-6D4F-4F3F-9D46-2DB80645456D}" presName="rootText" presStyleLbl="node3" presStyleIdx="5" presStyleCnt="6">
        <dgm:presLayoutVars>
          <dgm:chPref val="3"/>
        </dgm:presLayoutVars>
      </dgm:prSet>
      <dgm:spPr/>
    </dgm:pt>
    <dgm:pt modelId="{17465CC9-E643-4CDD-83D0-0A01F8046FA5}" type="pres">
      <dgm:prSet presAssocID="{F34B48ED-6D4F-4F3F-9D46-2DB80645456D}" presName="rootConnector" presStyleLbl="node3" presStyleIdx="5" presStyleCnt="6"/>
      <dgm:spPr/>
    </dgm:pt>
    <dgm:pt modelId="{12B182FF-41CA-401E-AEA0-7F0C93E91739}" type="pres">
      <dgm:prSet presAssocID="{F34B48ED-6D4F-4F3F-9D46-2DB80645456D}" presName="hierChild4" presStyleCnt="0"/>
      <dgm:spPr/>
    </dgm:pt>
    <dgm:pt modelId="{3A8BE2AD-325B-47D7-84F2-FEF6182F2552}" type="pres">
      <dgm:prSet presAssocID="{F34B48ED-6D4F-4F3F-9D46-2DB80645456D}" presName="hierChild5" presStyleCnt="0"/>
      <dgm:spPr/>
    </dgm:pt>
    <dgm:pt modelId="{910694A8-3DE2-4399-9B87-96B42DE7576A}" type="pres">
      <dgm:prSet presAssocID="{98C7CB7F-1112-4F23-928C-D01F6A5687CF}" presName="hierChild5" presStyleCnt="0"/>
      <dgm:spPr/>
    </dgm:pt>
    <dgm:pt modelId="{CC792983-8DEA-4D21-B5E5-1777CFCD0C62}" type="pres">
      <dgm:prSet presAssocID="{B6AF283C-798B-4334-8834-46FFD270E008}" presName="hierChild3" presStyleCnt="0"/>
      <dgm:spPr/>
    </dgm:pt>
  </dgm:ptLst>
  <dgm:cxnLst>
    <dgm:cxn modelId="{03335400-EBDE-4A92-B1DE-0CCB8FAA8899}" type="presOf" srcId="{AB56C9E0-4A3E-43D3-8B4B-2C5ED8EEC24A}" destId="{6D4FA63D-E502-4738-BEEF-E3A0E759C289}" srcOrd="0" destOrd="0" presId="urn:microsoft.com/office/officeart/2009/3/layout/HorizontalOrganizationChart"/>
    <dgm:cxn modelId="{44A99F00-3E6B-48C9-B3FB-A1D2B14555B9}" type="presOf" srcId="{B88CF9A8-BBB6-4960-B6A4-D8F8722EC89B}" destId="{C2CB1712-DB95-4CA6-BA66-D4BAFC06A267}" srcOrd="1" destOrd="0" presId="urn:microsoft.com/office/officeart/2009/3/layout/HorizontalOrganizationChart"/>
    <dgm:cxn modelId="{14489201-E58D-40BD-925D-EB58DB117326}" type="presOf" srcId="{CB068B41-DDDE-4789-A7F9-10A5159F378F}" destId="{6D5A449F-5174-4803-B3C8-153E02C7E44E}" srcOrd="0" destOrd="0" presId="urn:microsoft.com/office/officeart/2009/3/layout/HorizontalOrganizationChart"/>
    <dgm:cxn modelId="{F67D4806-631D-43FB-9096-9AD0E89D17C7}" type="presOf" srcId="{AB56C9E0-4A3E-43D3-8B4B-2C5ED8EEC24A}" destId="{E2D12BE0-106A-4E68-AE1F-5F39A16BFBEF}" srcOrd="1" destOrd="0" presId="urn:microsoft.com/office/officeart/2009/3/layout/HorizontalOrganizationChart"/>
    <dgm:cxn modelId="{F473CA0B-4E9F-4A5C-9D6E-27C294815E21}" type="presOf" srcId="{F34B48ED-6D4F-4F3F-9D46-2DB80645456D}" destId="{17465CC9-E643-4CDD-83D0-0A01F8046FA5}" srcOrd="1" destOrd="0" presId="urn:microsoft.com/office/officeart/2009/3/layout/HorizontalOrganizationChart"/>
    <dgm:cxn modelId="{B58E4414-200F-4630-BA44-7A6294BA8437}" type="presOf" srcId="{30FE15B4-E274-4920-AE8B-9FC86297229A}" destId="{831BCFAA-D928-4C96-9952-4C5D012A7245}" srcOrd="0" destOrd="0" presId="urn:microsoft.com/office/officeart/2009/3/layout/HorizontalOrganizationChart"/>
    <dgm:cxn modelId="{D2AD9318-14BD-4B41-A070-989B94644978}" srcId="{98C7CB7F-1112-4F23-928C-D01F6A5687CF}" destId="{13E2D82E-FC17-4B1B-AFC3-37B1D6E7D068}" srcOrd="0" destOrd="0" parTransId="{F0855EF5-97D3-404A-8E56-B31F6BA297C4}" sibTransId="{F484B8DF-FCFB-4ABE-A45D-06F668C38638}"/>
    <dgm:cxn modelId="{FC32C419-2B67-4C25-B00C-0D8186C8EFEF}" srcId="{B88CF9A8-BBB6-4960-B6A4-D8F8722EC89B}" destId="{AD5477F5-D860-41BA-A224-AFBF8976A38D}" srcOrd="0" destOrd="0" parTransId="{25BC5197-6CA3-47E7-A395-4DD439A66129}" sibTransId="{194BAE96-80D2-4694-9CAC-CAFC0CCAA1AB}"/>
    <dgm:cxn modelId="{D965281C-B1CD-4837-953D-D258F7496185}" srcId="{98C7CB7F-1112-4F23-928C-D01F6A5687CF}" destId="{F34B48ED-6D4F-4F3F-9D46-2DB80645456D}" srcOrd="1" destOrd="0" parTransId="{417670CF-3CDC-4F84-AB66-FB6D2760F76F}" sibTransId="{DE372FA6-C821-42A7-8DBF-347598025546}"/>
    <dgm:cxn modelId="{3DDDA41D-27FD-49B9-999B-EAE06C5D78CF}" type="presOf" srcId="{AD5477F5-D860-41BA-A224-AFBF8976A38D}" destId="{1D89008D-5EBC-409F-85D5-B5979775AAE1}" srcOrd="0" destOrd="0" presId="urn:microsoft.com/office/officeart/2009/3/layout/HorizontalOrganizationChart"/>
    <dgm:cxn modelId="{A1C4F21E-F3F9-49E7-9B49-3E92346F31E8}" srcId="{B88CF9A8-BBB6-4960-B6A4-D8F8722EC89B}" destId="{CB068B41-DDDE-4789-A7F9-10A5159F378F}" srcOrd="1" destOrd="0" parTransId="{30FE15B4-E274-4920-AE8B-9FC86297229A}" sibTransId="{785A823D-5FFA-47D2-81A0-8B4E3249CF4A}"/>
    <dgm:cxn modelId="{6141D627-A00B-4739-BD85-7DFBD7E38F41}" type="presOf" srcId="{BB00E83E-48D7-489A-AD6C-6E2146F3AEB2}" destId="{64843032-46D1-44F8-881F-BA6C123D447C}" srcOrd="0" destOrd="0" presId="urn:microsoft.com/office/officeart/2009/3/layout/HorizontalOrganizationChart"/>
    <dgm:cxn modelId="{D501CF28-C9FF-4004-9E71-613360F866F0}" type="presOf" srcId="{CB068B41-DDDE-4789-A7F9-10A5159F378F}" destId="{B5CDC431-3491-4A54-BB0B-4C32A5EA4C89}" srcOrd="1" destOrd="0" presId="urn:microsoft.com/office/officeart/2009/3/layout/HorizontalOrganizationChart"/>
    <dgm:cxn modelId="{DA589229-65F6-496C-BCBA-D15E90586016}" type="presOf" srcId="{B88CF9A8-BBB6-4960-B6A4-D8F8722EC89B}" destId="{4A19574F-EBDB-4821-9941-2783F1BECD08}" srcOrd="0" destOrd="0" presId="urn:microsoft.com/office/officeart/2009/3/layout/HorizontalOrganizationChart"/>
    <dgm:cxn modelId="{EFA45C3D-2834-4CAF-A678-29ECB40725A6}" srcId="{B88CF9A8-BBB6-4960-B6A4-D8F8722EC89B}" destId="{AB56C9E0-4A3E-43D3-8B4B-2C5ED8EEC24A}" srcOrd="3" destOrd="0" parTransId="{0C82C73E-5C15-40F0-B45A-A51CFCEF2C0E}" sibTransId="{FB8E46D3-AE2B-4FBC-855B-D8E7A59D7D01}"/>
    <dgm:cxn modelId="{B2EA144C-BF06-43E6-9CE7-16BACF50C2B5}" type="presOf" srcId="{B6AF283C-798B-4334-8834-46FFD270E008}" destId="{EFCBD6B9-E77A-4888-AB0A-56E9CD7E0655}" srcOrd="1" destOrd="0" presId="urn:microsoft.com/office/officeart/2009/3/layout/HorizontalOrganizationChart"/>
    <dgm:cxn modelId="{7D35476F-8B19-4944-B63A-8FB02ACA028B}" srcId="{B6AF283C-798B-4334-8834-46FFD270E008}" destId="{B88CF9A8-BBB6-4960-B6A4-D8F8722EC89B}" srcOrd="0" destOrd="0" parTransId="{465E574D-2836-4585-BC59-4B392B59652A}" sibTransId="{0B446718-345C-49E3-A3A9-F21E0575D392}"/>
    <dgm:cxn modelId="{7990607A-B65F-4BD6-A655-57D4A72C4CA7}" type="presOf" srcId="{AD5477F5-D860-41BA-A224-AFBF8976A38D}" destId="{85C86B66-8D72-4181-B235-0C367F507624}" srcOrd="1" destOrd="0" presId="urn:microsoft.com/office/officeart/2009/3/layout/HorizontalOrganizationChart"/>
    <dgm:cxn modelId="{B951427C-53D3-4093-89BE-76EE8E99A25B}" type="presOf" srcId="{0C82C73E-5C15-40F0-B45A-A51CFCEF2C0E}" destId="{08FBFB3A-06B0-49CC-8BFD-A8FB4035F920}" srcOrd="0" destOrd="0" presId="urn:microsoft.com/office/officeart/2009/3/layout/HorizontalOrganizationChart"/>
    <dgm:cxn modelId="{ED16448D-3CF0-4E38-803E-7C10A3AC0C90}" type="presOf" srcId="{98C7CB7F-1112-4F23-928C-D01F6A5687CF}" destId="{029E99DA-7B8A-4377-A9DB-2C0D3518C113}" srcOrd="1" destOrd="0" presId="urn:microsoft.com/office/officeart/2009/3/layout/HorizontalOrganizationChart"/>
    <dgm:cxn modelId="{13B6998F-A63C-4D2E-BA3E-C207E9B55F79}" type="presOf" srcId="{98C7CB7F-1112-4F23-928C-D01F6A5687CF}" destId="{3273EA91-9CB9-4E36-9528-8651B7A409FF}" srcOrd="0" destOrd="0" presId="urn:microsoft.com/office/officeart/2009/3/layout/HorizontalOrganizationChart"/>
    <dgm:cxn modelId="{CE70BF92-1F03-4B43-ABDB-13B2B5B722DE}" type="presOf" srcId="{F34B48ED-6D4F-4F3F-9D46-2DB80645456D}" destId="{99C884B8-01AF-4D10-AAD6-A7D0357F2677}" srcOrd="0" destOrd="0" presId="urn:microsoft.com/office/officeart/2009/3/layout/HorizontalOrganizationChart"/>
    <dgm:cxn modelId="{FC1BE198-BD3C-4B6E-8741-F58C0A6A12E3}" type="presOf" srcId="{465E574D-2836-4585-BC59-4B392B59652A}" destId="{5448940B-F58A-4B49-A6F1-B7FBD69F4D11}" srcOrd="0" destOrd="0" presId="urn:microsoft.com/office/officeart/2009/3/layout/HorizontalOrganizationChart"/>
    <dgm:cxn modelId="{869BE39C-2CE6-48C6-A4F5-62F0F9495E35}" srcId="{B88CF9A8-BBB6-4960-B6A4-D8F8722EC89B}" destId="{B0C15237-ED28-4B02-AAFB-4119F36F8AF4}" srcOrd="2" destOrd="0" parTransId="{BB00E83E-48D7-489A-AD6C-6E2146F3AEB2}" sibTransId="{7D73CF30-4E12-4B5E-B8A2-B8CC220CEC53}"/>
    <dgm:cxn modelId="{3DA1D79F-F7EF-4D54-8B27-4CBEB01688FE}" srcId="{B6AF283C-798B-4334-8834-46FFD270E008}" destId="{98C7CB7F-1112-4F23-928C-D01F6A5687CF}" srcOrd="1" destOrd="0" parTransId="{2795D896-4406-48C8-9E41-58F2E0241E7E}" sibTransId="{47487111-8897-4BB0-9B9B-6FFC8F6BF65B}"/>
    <dgm:cxn modelId="{A3FD99A5-8AAE-401E-8867-7C02E0F32C90}" type="presOf" srcId="{F0855EF5-97D3-404A-8E56-B31F6BA297C4}" destId="{DBC99F08-2224-40E0-B8D1-760003D427E4}" srcOrd="0" destOrd="0" presId="urn:microsoft.com/office/officeart/2009/3/layout/HorizontalOrganizationChart"/>
    <dgm:cxn modelId="{2CBFB5B5-ED24-418B-9965-AFEFE69BD3C4}" type="presOf" srcId="{417670CF-3CDC-4F84-AB66-FB6D2760F76F}" destId="{6C42A02D-CB15-404D-A635-7B26271ACDD0}" srcOrd="0" destOrd="0" presId="urn:microsoft.com/office/officeart/2009/3/layout/HorizontalOrganizationChart"/>
    <dgm:cxn modelId="{7C6D0CC2-2CC5-4329-9341-70117ABD6A04}" type="presOf" srcId="{B6AF283C-798B-4334-8834-46FFD270E008}" destId="{4FC43360-EEE9-4A22-A1CE-584F80751F24}" srcOrd="0" destOrd="0" presId="urn:microsoft.com/office/officeart/2009/3/layout/HorizontalOrganizationChart"/>
    <dgm:cxn modelId="{029CD6CF-E983-4298-94AF-94F663E22265}" srcId="{3050FC27-D48A-447A-A809-29BD9A6CFDAB}" destId="{B6AF283C-798B-4334-8834-46FFD270E008}" srcOrd="0" destOrd="0" parTransId="{63BE4203-E974-4D5A-9348-49D2B7895374}" sibTransId="{6CE77CF2-8F84-452C-A980-E3AECC0EBD86}"/>
    <dgm:cxn modelId="{D8F566D2-FE09-45D1-A364-02B9805A189E}" type="presOf" srcId="{3050FC27-D48A-447A-A809-29BD9A6CFDAB}" destId="{A43CECA9-0682-4CB0-A36F-89BE31904B3E}" srcOrd="0" destOrd="0" presId="urn:microsoft.com/office/officeart/2009/3/layout/HorizontalOrganizationChart"/>
    <dgm:cxn modelId="{713E2FD3-4E54-4FDC-A95F-720FA8AB8A84}" type="presOf" srcId="{2795D896-4406-48C8-9E41-58F2E0241E7E}" destId="{8715BA09-81A7-4A41-8A75-4076D97AD853}" srcOrd="0" destOrd="0" presId="urn:microsoft.com/office/officeart/2009/3/layout/HorizontalOrganizationChart"/>
    <dgm:cxn modelId="{54BC9ADB-FB78-4AC4-9D76-3D9A4EDDAAAF}" type="presOf" srcId="{B0C15237-ED28-4B02-AAFB-4119F36F8AF4}" destId="{C9FFBB5F-418C-41CC-A14E-4043060C6292}" srcOrd="1" destOrd="0" presId="urn:microsoft.com/office/officeart/2009/3/layout/HorizontalOrganizationChart"/>
    <dgm:cxn modelId="{84EAE0E5-AE90-46C4-9C38-F610C25C2469}" type="presOf" srcId="{13E2D82E-FC17-4B1B-AFC3-37B1D6E7D068}" destId="{95BD3E1F-A6C0-491D-BB6E-7289D88DC672}" srcOrd="1" destOrd="0" presId="urn:microsoft.com/office/officeart/2009/3/layout/HorizontalOrganizationChart"/>
    <dgm:cxn modelId="{AD3F23EC-77A1-4076-AABA-FE7672F96CB6}" type="presOf" srcId="{13E2D82E-FC17-4B1B-AFC3-37B1D6E7D068}" destId="{4B497C59-B506-4753-A16A-74463AA03240}" srcOrd="0" destOrd="0" presId="urn:microsoft.com/office/officeart/2009/3/layout/HorizontalOrganizationChart"/>
    <dgm:cxn modelId="{BD89ECF4-0A6A-401B-B7E0-92E90736BC60}" type="presOf" srcId="{25BC5197-6CA3-47E7-A395-4DD439A66129}" destId="{00CDCAB3-E3F9-4BAF-AE4C-E8DF39C7637F}" srcOrd="0" destOrd="0" presId="urn:microsoft.com/office/officeart/2009/3/layout/HorizontalOrganizationChart"/>
    <dgm:cxn modelId="{9F43C4FB-8839-4089-B907-98FE4F05D585}" type="presOf" srcId="{B0C15237-ED28-4B02-AAFB-4119F36F8AF4}" destId="{4A1A5C3C-0A1F-4563-98C2-2BCA3CEE59EF}" srcOrd="0" destOrd="0" presId="urn:microsoft.com/office/officeart/2009/3/layout/HorizontalOrganizationChart"/>
    <dgm:cxn modelId="{95B41DCB-E3E6-4620-8708-6CC4D1CCDDC2}" type="presParOf" srcId="{A43CECA9-0682-4CB0-A36F-89BE31904B3E}" destId="{22E4CA12-B718-4E58-ADEC-D0FDCF1E6605}" srcOrd="0" destOrd="0" presId="urn:microsoft.com/office/officeart/2009/3/layout/HorizontalOrganizationChart"/>
    <dgm:cxn modelId="{917D2FC5-6BB5-4232-8066-12EB587FF87D}" type="presParOf" srcId="{22E4CA12-B718-4E58-ADEC-D0FDCF1E6605}" destId="{496EE912-D5A3-4186-9ED7-2AB33C3C55C0}" srcOrd="0" destOrd="0" presId="urn:microsoft.com/office/officeart/2009/3/layout/HorizontalOrganizationChart"/>
    <dgm:cxn modelId="{EC4200B8-3839-476A-99E5-E7C41D497976}" type="presParOf" srcId="{496EE912-D5A3-4186-9ED7-2AB33C3C55C0}" destId="{4FC43360-EEE9-4A22-A1CE-584F80751F24}" srcOrd="0" destOrd="0" presId="urn:microsoft.com/office/officeart/2009/3/layout/HorizontalOrganizationChart"/>
    <dgm:cxn modelId="{2680EF9E-CC37-4B81-B236-7F5C93709819}" type="presParOf" srcId="{496EE912-D5A3-4186-9ED7-2AB33C3C55C0}" destId="{EFCBD6B9-E77A-4888-AB0A-56E9CD7E0655}" srcOrd="1" destOrd="0" presId="urn:microsoft.com/office/officeart/2009/3/layout/HorizontalOrganizationChart"/>
    <dgm:cxn modelId="{41121692-5F29-45EB-97AF-F4C51AAADA8D}" type="presParOf" srcId="{22E4CA12-B718-4E58-ADEC-D0FDCF1E6605}" destId="{3285E6E5-6D59-47F3-89D5-3527F68E8D2A}" srcOrd="1" destOrd="0" presId="urn:microsoft.com/office/officeart/2009/3/layout/HorizontalOrganizationChart"/>
    <dgm:cxn modelId="{499285EF-7F80-4CC4-92F9-FF792863E585}" type="presParOf" srcId="{3285E6E5-6D59-47F3-89D5-3527F68E8D2A}" destId="{5448940B-F58A-4B49-A6F1-B7FBD69F4D11}" srcOrd="0" destOrd="0" presId="urn:microsoft.com/office/officeart/2009/3/layout/HorizontalOrganizationChart"/>
    <dgm:cxn modelId="{7F50FDF5-F36C-419F-89AF-15714BC92FA1}" type="presParOf" srcId="{3285E6E5-6D59-47F3-89D5-3527F68E8D2A}" destId="{A05C0143-0E92-4640-8176-8AE8F08B3903}" srcOrd="1" destOrd="0" presId="urn:microsoft.com/office/officeart/2009/3/layout/HorizontalOrganizationChart"/>
    <dgm:cxn modelId="{01D48B40-D816-4FE3-8490-2AC495910393}" type="presParOf" srcId="{A05C0143-0E92-4640-8176-8AE8F08B3903}" destId="{D0351A1D-E30B-4A7E-B11A-A711A82530E9}" srcOrd="0" destOrd="0" presId="urn:microsoft.com/office/officeart/2009/3/layout/HorizontalOrganizationChart"/>
    <dgm:cxn modelId="{C41FB00C-548E-45FA-830D-8BB294392048}" type="presParOf" srcId="{D0351A1D-E30B-4A7E-B11A-A711A82530E9}" destId="{4A19574F-EBDB-4821-9941-2783F1BECD08}" srcOrd="0" destOrd="0" presId="urn:microsoft.com/office/officeart/2009/3/layout/HorizontalOrganizationChart"/>
    <dgm:cxn modelId="{8C3D780E-122C-414D-8C58-0ECD1A527629}" type="presParOf" srcId="{D0351A1D-E30B-4A7E-B11A-A711A82530E9}" destId="{C2CB1712-DB95-4CA6-BA66-D4BAFC06A267}" srcOrd="1" destOrd="0" presId="urn:microsoft.com/office/officeart/2009/3/layout/HorizontalOrganizationChart"/>
    <dgm:cxn modelId="{9CE43761-5501-4206-A364-2073FE7C602B}" type="presParOf" srcId="{A05C0143-0E92-4640-8176-8AE8F08B3903}" destId="{0F76B9DA-3989-4552-AEAA-3F4423C08F19}" srcOrd="1" destOrd="0" presId="urn:microsoft.com/office/officeart/2009/3/layout/HorizontalOrganizationChart"/>
    <dgm:cxn modelId="{3C66E215-7ACB-435A-876A-40633C915AC5}" type="presParOf" srcId="{0F76B9DA-3989-4552-AEAA-3F4423C08F19}" destId="{00CDCAB3-E3F9-4BAF-AE4C-E8DF39C7637F}" srcOrd="0" destOrd="0" presId="urn:microsoft.com/office/officeart/2009/3/layout/HorizontalOrganizationChart"/>
    <dgm:cxn modelId="{147C2CE5-768A-4979-8C14-F2E150657ACB}" type="presParOf" srcId="{0F76B9DA-3989-4552-AEAA-3F4423C08F19}" destId="{AEC31E44-3704-4960-BD65-DE87E83687BB}" srcOrd="1" destOrd="0" presId="urn:microsoft.com/office/officeart/2009/3/layout/HorizontalOrganizationChart"/>
    <dgm:cxn modelId="{26ECAEA9-E9A4-4446-89D6-49C8AC45665A}" type="presParOf" srcId="{AEC31E44-3704-4960-BD65-DE87E83687BB}" destId="{6F8B99A7-FF64-4702-ADFD-411D05A93FC9}" srcOrd="0" destOrd="0" presId="urn:microsoft.com/office/officeart/2009/3/layout/HorizontalOrganizationChart"/>
    <dgm:cxn modelId="{351094B2-6974-4EFF-B7AC-70FD83E3EDC9}" type="presParOf" srcId="{6F8B99A7-FF64-4702-ADFD-411D05A93FC9}" destId="{1D89008D-5EBC-409F-85D5-B5979775AAE1}" srcOrd="0" destOrd="0" presId="urn:microsoft.com/office/officeart/2009/3/layout/HorizontalOrganizationChart"/>
    <dgm:cxn modelId="{9506E7C3-58F0-40D5-9C7E-1DF39552C16C}" type="presParOf" srcId="{6F8B99A7-FF64-4702-ADFD-411D05A93FC9}" destId="{85C86B66-8D72-4181-B235-0C367F507624}" srcOrd="1" destOrd="0" presId="urn:microsoft.com/office/officeart/2009/3/layout/HorizontalOrganizationChart"/>
    <dgm:cxn modelId="{6127515F-64DA-40E1-B3B0-156435F71474}" type="presParOf" srcId="{AEC31E44-3704-4960-BD65-DE87E83687BB}" destId="{8C4BBDF5-B7D5-4A55-AE96-5CC93A989846}" srcOrd="1" destOrd="0" presId="urn:microsoft.com/office/officeart/2009/3/layout/HorizontalOrganizationChart"/>
    <dgm:cxn modelId="{0E60E2E8-6F4A-402E-A2BE-7BC83695BF8C}" type="presParOf" srcId="{AEC31E44-3704-4960-BD65-DE87E83687BB}" destId="{6522A2ED-B0C4-42FD-97F8-B43172AEA53C}" srcOrd="2" destOrd="0" presId="urn:microsoft.com/office/officeart/2009/3/layout/HorizontalOrganizationChart"/>
    <dgm:cxn modelId="{E7A65C18-F530-463A-8AC0-4E2A1F936926}" type="presParOf" srcId="{0F76B9DA-3989-4552-AEAA-3F4423C08F19}" destId="{831BCFAA-D928-4C96-9952-4C5D012A7245}" srcOrd="2" destOrd="0" presId="urn:microsoft.com/office/officeart/2009/3/layout/HorizontalOrganizationChart"/>
    <dgm:cxn modelId="{21AF41FD-C8E4-49B8-AF94-D1D482469C10}" type="presParOf" srcId="{0F76B9DA-3989-4552-AEAA-3F4423C08F19}" destId="{BA1D501D-BF8B-4A00-BDD2-C722BFF7A1F9}" srcOrd="3" destOrd="0" presId="urn:microsoft.com/office/officeart/2009/3/layout/HorizontalOrganizationChart"/>
    <dgm:cxn modelId="{E2D5BC49-1743-4BA0-941B-F212879CFF50}" type="presParOf" srcId="{BA1D501D-BF8B-4A00-BDD2-C722BFF7A1F9}" destId="{2047C6F3-DFD8-4FBD-85C8-E22D95ABFD86}" srcOrd="0" destOrd="0" presId="urn:microsoft.com/office/officeart/2009/3/layout/HorizontalOrganizationChart"/>
    <dgm:cxn modelId="{66D27B13-5618-47DF-90BD-8381A05384AB}" type="presParOf" srcId="{2047C6F3-DFD8-4FBD-85C8-E22D95ABFD86}" destId="{6D5A449F-5174-4803-B3C8-153E02C7E44E}" srcOrd="0" destOrd="0" presId="urn:microsoft.com/office/officeart/2009/3/layout/HorizontalOrganizationChart"/>
    <dgm:cxn modelId="{84220106-1C0E-4733-8123-F9517C881B25}" type="presParOf" srcId="{2047C6F3-DFD8-4FBD-85C8-E22D95ABFD86}" destId="{B5CDC431-3491-4A54-BB0B-4C32A5EA4C89}" srcOrd="1" destOrd="0" presId="urn:microsoft.com/office/officeart/2009/3/layout/HorizontalOrganizationChart"/>
    <dgm:cxn modelId="{86A92F36-5E64-4200-B06B-C0706E6377C2}" type="presParOf" srcId="{BA1D501D-BF8B-4A00-BDD2-C722BFF7A1F9}" destId="{5878DDDB-A693-43A4-AF3A-D47C24F59353}" srcOrd="1" destOrd="0" presId="urn:microsoft.com/office/officeart/2009/3/layout/HorizontalOrganizationChart"/>
    <dgm:cxn modelId="{443E7447-9A9D-400A-BE85-8B3E7923999B}" type="presParOf" srcId="{BA1D501D-BF8B-4A00-BDD2-C722BFF7A1F9}" destId="{DA006C9B-E02A-4170-B08F-4F171073A2C4}" srcOrd="2" destOrd="0" presId="urn:microsoft.com/office/officeart/2009/3/layout/HorizontalOrganizationChart"/>
    <dgm:cxn modelId="{66C9ADE2-E517-4771-A934-7066BD84FF0D}" type="presParOf" srcId="{0F76B9DA-3989-4552-AEAA-3F4423C08F19}" destId="{64843032-46D1-44F8-881F-BA6C123D447C}" srcOrd="4" destOrd="0" presId="urn:microsoft.com/office/officeart/2009/3/layout/HorizontalOrganizationChart"/>
    <dgm:cxn modelId="{D7C854B5-3CF1-4CB0-A277-E340A2543C1A}" type="presParOf" srcId="{0F76B9DA-3989-4552-AEAA-3F4423C08F19}" destId="{16528334-1DC8-499F-B9CF-31EA5CE899B9}" srcOrd="5" destOrd="0" presId="urn:microsoft.com/office/officeart/2009/3/layout/HorizontalOrganizationChart"/>
    <dgm:cxn modelId="{5E4CE3E5-AB75-4AA8-9BD0-BA6BDF64FD9C}" type="presParOf" srcId="{16528334-1DC8-499F-B9CF-31EA5CE899B9}" destId="{863480F4-DBC1-4228-811E-C1725401B144}" srcOrd="0" destOrd="0" presId="urn:microsoft.com/office/officeart/2009/3/layout/HorizontalOrganizationChart"/>
    <dgm:cxn modelId="{E3F3D45A-DF0A-45DB-9FB1-2EA1CFA5014A}" type="presParOf" srcId="{863480F4-DBC1-4228-811E-C1725401B144}" destId="{4A1A5C3C-0A1F-4563-98C2-2BCA3CEE59EF}" srcOrd="0" destOrd="0" presId="urn:microsoft.com/office/officeart/2009/3/layout/HorizontalOrganizationChart"/>
    <dgm:cxn modelId="{26376551-5732-4B79-B002-E1818E0CFC15}" type="presParOf" srcId="{863480F4-DBC1-4228-811E-C1725401B144}" destId="{C9FFBB5F-418C-41CC-A14E-4043060C6292}" srcOrd="1" destOrd="0" presId="urn:microsoft.com/office/officeart/2009/3/layout/HorizontalOrganizationChart"/>
    <dgm:cxn modelId="{4FBFBE20-CE14-4C10-8A24-8F845BF43516}" type="presParOf" srcId="{16528334-1DC8-499F-B9CF-31EA5CE899B9}" destId="{82A2C541-A533-40E6-817A-369C97F1D964}" srcOrd="1" destOrd="0" presId="urn:microsoft.com/office/officeart/2009/3/layout/HorizontalOrganizationChart"/>
    <dgm:cxn modelId="{2073B92B-10C7-4FA1-B66D-7694BF02F367}" type="presParOf" srcId="{16528334-1DC8-499F-B9CF-31EA5CE899B9}" destId="{AF94985F-6543-48A4-B434-16F991B19479}" srcOrd="2" destOrd="0" presId="urn:microsoft.com/office/officeart/2009/3/layout/HorizontalOrganizationChart"/>
    <dgm:cxn modelId="{33B7DFE1-D742-421A-A93B-3B727D186425}" type="presParOf" srcId="{0F76B9DA-3989-4552-AEAA-3F4423C08F19}" destId="{08FBFB3A-06B0-49CC-8BFD-A8FB4035F920}" srcOrd="6" destOrd="0" presId="urn:microsoft.com/office/officeart/2009/3/layout/HorizontalOrganizationChart"/>
    <dgm:cxn modelId="{AF9A67B4-56E1-4C29-8036-9310C446995C}" type="presParOf" srcId="{0F76B9DA-3989-4552-AEAA-3F4423C08F19}" destId="{0766EF55-439E-40CD-9A22-A8D88093080C}" srcOrd="7" destOrd="0" presId="urn:microsoft.com/office/officeart/2009/3/layout/HorizontalOrganizationChart"/>
    <dgm:cxn modelId="{2BC3F6C3-41A2-4296-AEE3-62F53629688A}" type="presParOf" srcId="{0766EF55-439E-40CD-9A22-A8D88093080C}" destId="{C57F7766-6969-4924-A434-067A0A10FD30}" srcOrd="0" destOrd="0" presId="urn:microsoft.com/office/officeart/2009/3/layout/HorizontalOrganizationChart"/>
    <dgm:cxn modelId="{74A30FDE-8CE3-4396-A399-2290B7019F68}" type="presParOf" srcId="{C57F7766-6969-4924-A434-067A0A10FD30}" destId="{6D4FA63D-E502-4738-BEEF-E3A0E759C289}" srcOrd="0" destOrd="0" presId="urn:microsoft.com/office/officeart/2009/3/layout/HorizontalOrganizationChart"/>
    <dgm:cxn modelId="{E92D2D2B-113B-4B8F-BFBC-C08025329214}" type="presParOf" srcId="{C57F7766-6969-4924-A434-067A0A10FD30}" destId="{E2D12BE0-106A-4E68-AE1F-5F39A16BFBEF}" srcOrd="1" destOrd="0" presId="urn:microsoft.com/office/officeart/2009/3/layout/HorizontalOrganizationChart"/>
    <dgm:cxn modelId="{58280C74-2F5A-45A1-9005-D9FFD00AB56A}" type="presParOf" srcId="{0766EF55-439E-40CD-9A22-A8D88093080C}" destId="{F724A23E-8CB4-44C2-8606-0AAEF8978C0C}" srcOrd="1" destOrd="0" presId="urn:microsoft.com/office/officeart/2009/3/layout/HorizontalOrganizationChart"/>
    <dgm:cxn modelId="{8E9819F0-6F5E-4AB8-A518-B5D5745E99B6}" type="presParOf" srcId="{0766EF55-439E-40CD-9A22-A8D88093080C}" destId="{A9E91D76-328C-4206-AF8E-FB18574D2B4C}" srcOrd="2" destOrd="0" presId="urn:microsoft.com/office/officeart/2009/3/layout/HorizontalOrganizationChart"/>
    <dgm:cxn modelId="{1F96F48A-6A42-4374-B5EB-5F04F63D4444}" type="presParOf" srcId="{A05C0143-0E92-4640-8176-8AE8F08B3903}" destId="{D54CA00A-5F86-4065-821D-493C40636D9D}" srcOrd="2" destOrd="0" presId="urn:microsoft.com/office/officeart/2009/3/layout/HorizontalOrganizationChart"/>
    <dgm:cxn modelId="{F971D8C6-2F43-463A-8C73-55C7D9922851}" type="presParOf" srcId="{3285E6E5-6D59-47F3-89D5-3527F68E8D2A}" destId="{8715BA09-81A7-4A41-8A75-4076D97AD853}" srcOrd="2" destOrd="0" presId="urn:microsoft.com/office/officeart/2009/3/layout/HorizontalOrganizationChart"/>
    <dgm:cxn modelId="{1F8FC538-940E-4E5F-B110-988EFF80B9BB}" type="presParOf" srcId="{3285E6E5-6D59-47F3-89D5-3527F68E8D2A}" destId="{084FB5D9-1884-4E11-B191-0381229DBD11}" srcOrd="3" destOrd="0" presId="urn:microsoft.com/office/officeart/2009/3/layout/HorizontalOrganizationChart"/>
    <dgm:cxn modelId="{24C27FBF-931D-4DE1-9265-7AF6AD7DAFFA}" type="presParOf" srcId="{084FB5D9-1884-4E11-B191-0381229DBD11}" destId="{4FD249C6-765F-4AB1-82B7-EA1089A287BA}" srcOrd="0" destOrd="0" presId="urn:microsoft.com/office/officeart/2009/3/layout/HorizontalOrganizationChart"/>
    <dgm:cxn modelId="{264B3689-C603-4D7C-9407-D032D213E255}" type="presParOf" srcId="{4FD249C6-765F-4AB1-82B7-EA1089A287BA}" destId="{3273EA91-9CB9-4E36-9528-8651B7A409FF}" srcOrd="0" destOrd="0" presId="urn:microsoft.com/office/officeart/2009/3/layout/HorizontalOrganizationChart"/>
    <dgm:cxn modelId="{CB00471E-F87D-4F48-8F4F-FDD9EE890954}" type="presParOf" srcId="{4FD249C6-765F-4AB1-82B7-EA1089A287BA}" destId="{029E99DA-7B8A-4377-A9DB-2C0D3518C113}" srcOrd="1" destOrd="0" presId="urn:microsoft.com/office/officeart/2009/3/layout/HorizontalOrganizationChart"/>
    <dgm:cxn modelId="{E30E9E71-83BD-43ED-AAAF-80CD74852D4A}" type="presParOf" srcId="{084FB5D9-1884-4E11-B191-0381229DBD11}" destId="{F829A915-DCBD-44BD-8C0B-9A7A8CC2BBF4}" srcOrd="1" destOrd="0" presId="urn:microsoft.com/office/officeart/2009/3/layout/HorizontalOrganizationChart"/>
    <dgm:cxn modelId="{DE1FA1F0-22F1-42E4-A70A-5B8044C260B3}" type="presParOf" srcId="{F829A915-DCBD-44BD-8C0B-9A7A8CC2BBF4}" destId="{DBC99F08-2224-40E0-B8D1-760003D427E4}" srcOrd="0" destOrd="0" presId="urn:microsoft.com/office/officeart/2009/3/layout/HorizontalOrganizationChart"/>
    <dgm:cxn modelId="{B6BE6D8F-FC1E-4799-9F87-BA799E7554A6}" type="presParOf" srcId="{F829A915-DCBD-44BD-8C0B-9A7A8CC2BBF4}" destId="{ED798CBC-5D73-4654-BF8D-68ED05D3DC2E}" srcOrd="1" destOrd="0" presId="urn:microsoft.com/office/officeart/2009/3/layout/HorizontalOrganizationChart"/>
    <dgm:cxn modelId="{9EA7950B-193F-4828-ACFD-66FF5E7188EA}" type="presParOf" srcId="{ED798CBC-5D73-4654-BF8D-68ED05D3DC2E}" destId="{9B8824EC-C09E-484C-8363-1D0F948808D7}" srcOrd="0" destOrd="0" presId="urn:microsoft.com/office/officeart/2009/3/layout/HorizontalOrganizationChart"/>
    <dgm:cxn modelId="{9B6BE426-F474-4633-BC01-BC7D36EADC1A}" type="presParOf" srcId="{9B8824EC-C09E-484C-8363-1D0F948808D7}" destId="{4B497C59-B506-4753-A16A-74463AA03240}" srcOrd="0" destOrd="0" presId="urn:microsoft.com/office/officeart/2009/3/layout/HorizontalOrganizationChart"/>
    <dgm:cxn modelId="{7EDEC290-1D49-4340-B704-5752E34C0E4B}" type="presParOf" srcId="{9B8824EC-C09E-484C-8363-1D0F948808D7}" destId="{95BD3E1F-A6C0-491D-BB6E-7289D88DC672}" srcOrd="1" destOrd="0" presId="urn:microsoft.com/office/officeart/2009/3/layout/HorizontalOrganizationChart"/>
    <dgm:cxn modelId="{534E406C-FA39-4666-A71B-00934BAA3AE5}" type="presParOf" srcId="{ED798CBC-5D73-4654-BF8D-68ED05D3DC2E}" destId="{BA9DA18C-27E3-41C5-A35D-BB2205A7921F}" srcOrd="1" destOrd="0" presId="urn:microsoft.com/office/officeart/2009/3/layout/HorizontalOrganizationChart"/>
    <dgm:cxn modelId="{3C8044FB-33CE-4DE1-9139-4239700DABD9}" type="presParOf" srcId="{ED798CBC-5D73-4654-BF8D-68ED05D3DC2E}" destId="{D67344D2-DB23-4146-A672-A532289B6FE6}" srcOrd="2" destOrd="0" presId="urn:microsoft.com/office/officeart/2009/3/layout/HorizontalOrganizationChart"/>
    <dgm:cxn modelId="{2ECA92C0-D531-4125-BFA4-1ACCF2C8619A}" type="presParOf" srcId="{F829A915-DCBD-44BD-8C0B-9A7A8CC2BBF4}" destId="{6C42A02D-CB15-404D-A635-7B26271ACDD0}" srcOrd="2" destOrd="0" presId="urn:microsoft.com/office/officeart/2009/3/layout/HorizontalOrganizationChart"/>
    <dgm:cxn modelId="{AB178A45-09D3-4AED-8883-0E81F3EE3BAC}" type="presParOf" srcId="{F829A915-DCBD-44BD-8C0B-9A7A8CC2BBF4}" destId="{DA75A993-6179-4075-9241-DDC2182E40CA}" srcOrd="3" destOrd="0" presId="urn:microsoft.com/office/officeart/2009/3/layout/HorizontalOrganizationChart"/>
    <dgm:cxn modelId="{7DA01743-C31B-430B-9D1F-E2A76CFD6EA8}" type="presParOf" srcId="{DA75A993-6179-4075-9241-DDC2182E40CA}" destId="{10D60FF0-3DF1-4684-872B-63E73618F1F5}" srcOrd="0" destOrd="0" presId="urn:microsoft.com/office/officeart/2009/3/layout/HorizontalOrganizationChart"/>
    <dgm:cxn modelId="{99A3FD61-373C-4E07-91A0-2ED158111434}" type="presParOf" srcId="{10D60FF0-3DF1-4684-872B-63E73618F1F5}" destId="{99C884B8-01AF-4D10-AAD6-A7D0357F2677}" srcOrd="0" destOrd="0" presId="urn:microsoft.com/office/officeart/2009/3/layout/HorizontalOrganizationChart"/>
    <dgm:cxn modelId="{58A52603-4E81-4036-8DE4-DAB07E6FE651}" type="presParOf" srcId="{10D60FF0-3DF1-4684-872B-63E73618F1F5}" destId="{17465CC9-E643-4CDD-83D0-0A01F8046FA5}" srcOrd="1" destOrd="0" presId="urn:microsoft.com/office/officeart/2009/3/layout/HorizontalOrganizationChart"/>
    <dgm:cxn modelId="{E1A99915-DBC4-4255-B9F2-653B94F11876}" type="presParOf" srcId="{DA75A993-6179-4075-9241-DDC2182E40CA}" destId="{12B182FF-41CA-401E-AEA0-7F0C93E91739}" srcOrd="1" destOrd="0" presId="urn:microsoft.com/office/officeart/2009/3/layout/HorizontalOrganizationChart"/>
    <dgm:cxn modelId="{86C6EF54-75E5-42C3-A74D-219081B3F25D}" type="presParOf" srcId="{DA75A993-6179-4075-9241-DDC2182E40CA}" destId="{3A8BE2AD-325B-47D7-84F2-FEF6182F2552}" srcOrd="2" destOrd="0" presId="urn:microsoft.com/office/officeart/2009/3/layout/HorizontalOrganizationChart"/>
    <dgm:cxn modelId="{6568905E-5982-45EB-AF47-F973E9024374}" type="presParOf" srcId="{084FB5D9-1884-4E11-B191-0381229DBD11}" destId="{910694A8-3DE2-4399-9B87-96B42DE7576A}" srcOrd="2" destOrd="0" presId="urn:microsoft.com/office/officeart/2009/3/layout/HorizontalOrganizationChart"/>
    <dgm:cxn modelId="{8F5E4F9E-9C14-425B-9C75-191B2A572913}" type="presParOf" srcId="{22E4CA12-B718-4E58-ADEC-D0FDCF1E6605}" destId="{CC792983-8DEA-4D21-B5E5-1777CFCD0C62}"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E0C106-989A-41F4-88FA-10790B19E8F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94D7E936-47AF-420F-A972-6B44BF74D342}">
      <dgm:prSet phldrT="[文本]" custT="1"/>
      <dgm:spPr/>
      <dgm:t>
        <a:bodyPr/>
        <a:lstStyle/>
        <a:p>
          <a:r>
            <a:rPr lang="zh-CN" altLang="en-US" sz="1400" dirty="0"/>
            <a:t>第一位专家</a:t>
          </a:r>
        </a:p>
      </dgm:t>
    </dgm:pt>
    <dgm:pt modelId="{EAD4F305-CD6C-416B-BA34-226E99CEB4AD}" type="parTrans" cxnId="{7FFF1E29-C7D3-46E9-8E86-347C28E77710}">
      <dgm:prSet/>
      <dgm:spPr/>
      <dgm:t>
        <a:bodyPr/>
        <a:lstStyle/>
        <a:p>
          <a:endParaRPr lang="zh-CN" altLang="en-US"/>
        </a:p>
      </dgm:t>
    </dgm:pt>
    <dgm:pt modelId="{20B876BB-05FF-4365-B2CF-C0BA634F8377}" type="sibTrans" cxnId="{7FFF1E29-C7D3-46E9-8E86-347C28E77710}">
      <dgm:prSet/>
      <dgm:spPr/>
      <dgm:t>
        <a:bodyPr/>
        <a:lstStyle/>
        <a:p>
          <a:endParaRPr lang="zh-CN" altLang="en-US"/>
        </a:p>
      </dgm:t>
    </dgm:pt>
    <dgm:pt modelId="{1861AD71-D191-449A-9352-54FABCE89296}">
      <dgm:prSet phldrT="[文本]" custT="1"/>
      <dgm:spPr/>
      <dgm:t>
        <a:bodyPr/>
        <a:lstStyle/>
        <a:p>
          <a:r>
            <a:rPr lang="zh-CN" altLang="en-US" sz="1400" dirty="0"/>
            <a:t>第二位专家</a:t>
          </a:r>
        </a:p>
      </dgm:t>
    </dgm:pt>
    <dgm:pt modelId="{B98EB34E-B401-464D-9BE6-7D38AC30BB59}" type="parTrans" cxnId="{9CC9996E-E529-44E7-8908-D64ADD69B684}">
      <dgm:prSet/>
      <dgm:spPr/>
      <dgm:t>
        <a:bodyPr/>
        <a:lstStyle/>
        <a:p>
          <a:endParaRPr lang="zh-CN" altLang="en-US"/>
        </a:p>
      </dgm:t>
    </dgm:pt>
    <dgm:pt modelId="{75ED0556-5EFA-483E-B12E-FFF931756A2E}" type="sibTrans" cxnId="{9CC9996E-E529-44E7-8908-D64ADD69B684}">
      <dgm:prSet/>
      <dgm:spPr/>
      <dgm:t>
        <a:bodyPr/>
        <a:lstStyle/>
        <a:p>
          <a:endParaRPr lang="zh-CN" altLang="en-US"/>
        </a:p>
      </dgm:t>
    </dgm:pt>
    <dgm:pt modelId="{6FD67831-5194-4CFD-BF34-964006502445}">
      <dgm:prSet phldrT="[文本]"/>
      <dgm:spPr/>
      <dgm:t>
        <a:bodyPr/>
        <a:lstStyle/>
        <a:p>
          <a:r>
            <a:rPr lang="en-US" altLang="zh-CN" dirty="0"/>
            <a:t>…….</a:t>
          </a:r>
          <a:endParaRPr lang="zh-CN" altLang="en-US" dirty="0"/>
        </a:p>
      </dgm:t>
    </dgm:pt>
    <dgm:pt modelId="{296B0BE1-2E33-48D0-835A-DB4A12B568CE}" type="parTrans" cxnId="{C7E9B701-0E85-4CDC-A7DA-B50E3FE03BE8}">
      <dgm:prSet/>
      <dgm:spPr/>
      <dgm:t>
        <a:bodyPr/>
        <a:lstStyle/>
        <a:p>
          <a:endParaRPr lang="zh-CN" altLang="en-US"/>
        </a:p>
      </dgm:t>
    </dgm:pt>
    <dgm:pt modelId="{C1A823A5-4434-4B4E-BD0D-9083476C3D73}" type="sibTrans" cxnId="{C7E9B701-0E85-4CDC-A7DA-B50E3FE03BE8}">
      <dgm:prSet/>
      <dgm:spPr/>
      <dgm:t>
        <a:bodyPr/>
        <a:lstStyle/>
        <a:p>
          <a:endParaRPr lang="zh-CN" altLang="en-US"/>
        </a:p>
      </dgm:t>
    </dgm:pt>
    <dgm:pt modelId="{F449E83B-C9B9-41F2-B542-E0F373944877}">
      <dgm:prSet phldrT="[文本]" custT="1"/>
      <dgm:spPr/>
      <dgm:t>
        <a:bodyPr/>
        <a:lstStyle/>
        <a:p>
          <a:r>
            <a:rPr lang="zh-CN" altLang="en-US" sz="1400" dirty="0"/>
            <a:t>最后一位专家</a:t>
          </a:r>
        </a:p>
      </dgm:t>
    </dgm:pt>
    <dgm:pt modelId="{3759290D-550E-41ED-BE40-99A748D03486}" type="parTrans" cxnId="{5A700C20-E079-4255-AA4A-609D33489FA3}">
      <dgm:prSet/>
      <dgm:spPr/>
      <dgm:t>
        <a:bodyPr/>
        <a:lstStyle/>
        <a:p>
          <a:endParaRPr lang="zh-CN" altLang="en-US"/>
        </a:p>
      </dgm:t>
    </dgm:pt>
    <dgm:pt modelId="{FF6C7154-27FC-49B3-B1DC-1770D580E9C5}" type="sibTrans" cxnId="{5A700C20-E079-4255-AA4A-609D33489FA3}">
      <dgm:prSet/>
      <dgm:spPr/>
      <dgm:t>
        <a:bodyPr/>
        <a:lstStyle/>
        <a:p>
          <a:endParaRPr lang="zh-CN" altLang="en-US"/>
        </a:p>
      </dgm:t>
    </dgm:pt>
    <dgm:pt modelId="{021FD9B6-9C76-4BEB-B428-69FB211976F9}" type="pres">
      <dgm:prSet presAssocID="{BFE0C106-989A-41F4-88FA-10790B19E8F6}" presName="Name0" presStyleCnt="0">
        <dgm:presLayoutVars>
          <dgm:dir/>
          <dgm:resizeHandles val="exact"/>
        </dgm:presLayoutVars>
      </dgm:prSet>
      <dgm:spPr/>
    </dgm:pt>
    <dgm:pt modelId="{059D3F2F-FD9F-4EBF-B842-224B6618CC22}" type="pres">
      <dgm:prSet presAssocID="{BFE0C106-989A-41F4-88FA-10790B19E8F6}" presName="cycle" presStyleCnt="0"/>
      <dgm:spPr/>
    </dgm:pt>
    <dgm:pt modelId="{19837353-C762-49E4-900E-D4247A61B280}" type="pres">
      <dgm:prSet presAssocID="{94D7E936-47AF-420F-A972-6B44BF74D342}" presName="nodeFirstNode" presStyleLbl="node1" presStyleIdx="0" presStyleCnt="4" custScaleX="85819" custScaleY="48719">
        <dgm:presLayoutVars>
          <dgm:bulletEnabled val="1"/>
        </dgm:presLayoutVars>
      </dgm:prSet>
      <dgm:spPr/>
    </dgm:pt>
    <dgm:pt modelId="{2EC392BA-7992-48F5-987E-67B567C15167}" type="pres">
      <dgm:prSet presAssocID="{20B876BB-05FF-4365-B2CF-C0BA634F8377}" presName="sibTransFirstNode" presStyleLbl="bgShp" presStyleIdx="0" presStyleCnt="1"/>
      <dgm:spPr/>
    </dgm:pt>
    <dgm:pt modelId="{916F9B3D-9B18-46D9-A1D6-98225821AE38}" type="pres">
      <dgm:prSet presAssocID="{1861AD71-D191-449A-9352-54FABCE89296}" presName="nodeFollowingNodes" presStyleLbl="node1" presStyleIdx="1" presStyleCnt="4" custScaleX="74992" custScaleY="57851" custRadScaleRad="149916" custRadScaleInc="698">
        <dgm:presLayoutVars>
          <dgm:bulletEnabled val="1"/>
        </dgm:presLayoutVars>
      </dgm:prSet>
      <dgm:spPr/>
    </dgm:pt>
    <dgm:pt modelId="{6B3C40DC-DDBA-4D84-84AB-724561B018C2}" type="pres">
      <dgm:prSet presAssocID="{6FD67831-5194-4CFD-BF34-964006502445}" presName="nodeFollowingNodes" presStyleLbl="node1" presStyleIdx="2" presStyleCnt="4" custScaleX="83377" custScaleY="58421" custRadScaleRad="126715" custRadScaleInc="-2408">
        <dgm:presLayoutVars>
          <dgm:bulletEnabled val="1"/>
        </dgm:presLayoutVars>
      </dgm:prSet>
      <dgm:spPr/>
    </dgm:pt>
    <dgm:pt modelId="{C8E9C9B0-6D8A-43A4-AB3A-340FE2CC60AF}" type="pres">
      <dgm:prSet presAssocID="{F449E83B-C9B9-41F2-B542-E0F373944877}" presName="nodeFollowingNodes" presStyleLbl="node1" presStyleIdx="3" presStyleCnt="4" custScaleX="86358" custScaleY="59487" custRadScaleRad="160662" custRadScaleInc="-565">
        <dgm:presLayoutVars>
          <dgm:bulletEnabled val="1"/>
        </dgm:presLayoutVars>
      </dgm:prSet>
      <dgm:spPr/>
    </dgm:pt>
  </dgm:ptLst>
  <dgm:cxnLst>
    <dgm:cxn modelId="{C7E9B701-0E85-4CDC-A7DA-B50E3FE03BE8}" srcId="{BFE0C106-989A-41F4-88FA-10790B19E8F6}" destId="{6FD67831-5194-4CFD-BF34-964006502445}" srcOrd="2" destOrd="0" parTransId="{296B0BE1-2E33-48D0-835A-DB4A12B568CE}" sibTransId="{C1A823A5-4434-4B4E-BD0D-9083476C3D73}"/>
    <dgm:cxn modelId="{5A700C20-E079-4255-AA4A-609D33489FA3}" srcId="{BFE0C106-989A-41F4-88FA-10790B19E8F6}" destId="{F449E83B-C9B9-41F2-B542-E0F373944877}" srcOrd="3" destOrd="0" parTransId="{3759290D-550E-41ED-BE40-99A748D03486}" sibTransId="{FF6C7154-27FC-49B3-B1DC-1770D580E9C5}"/>
    <dgm:cxn modelId="{7FFF1E29-C7D3-46E9-8E86-347C28E77710}" srcId="{BFE0C106-989A-41F4-88FA-10790B19E8F6}" destId="{94D7E936-47AF-420F-A972-6B44BF74D342}" srcOrd="0" destOrd="0" parTransId="{EAD4F305-CD6C-416B-BA34-226E99CEB4AD}" sibTransId="{20B876BB-05FF-4365-B2CF-C0BA634F8377}"/>
    <dgm:cxn modelId="{729FCC31-76CB-40F6-80E5-F9D139FDE000}" type="presOf" srcId="{1861AD71-D191-449A-9352-54FABCE89296}" destId="{916F9B3D-9B18-46D9-A1D6-98225821AE38}" srcOrd="0" destOrd="0" presId="urn:microsoft.com/office/officeart/2005/8/layout/cycle3"/>
    <dgm:cxn modelId="{28531335-7689-4B1C-80A9-08110511B74B}" type="presOf" srcId="{BFE0C106-989A-41F4-88FA-10790B19E8F6}" destId="{021FD9B6-9C76-4BEB-B428-69FB211976F9}" srcOrd="0" destOrd="0" presId="urn:microsoft.com/office/officeart/2005/8/layout/cycle3"/>
    <dgm:cxn modelId="{9CC9996E-E529-44E7-8908-D64ADD69B684}" srcId="{BFE0C106-989A-41F4-88FA-10790B19E8F6}" destId="{1861AD71-D191-449A-9352-54FABCE89296}" srcOrd="1" destOrd="0" parTransId="{B98EB34E-B401-464D-9BE6-7D38AC30BB59}" sibTransId="{75ED0556-5EFA-483E-B12E-FFF931756A2E}"/>
    <dgm:cxn modelId="{B716D584-F2E2-49E7-B5EA-0C97B4131943}" type="presOf" srcId="{F449E83B-C9B9-41F2-B542-E0F373944877}" destId="{C8E9C9B0-6D8A-43A4-AB3A-340FE2CC60AF}" srcOrd="0" destOrd="0" presId="urn:microsoft.com/office/officeart/2005/8/layout/cycle3"/>
    <dgm:cxn modelId="{50B75796-A23B-4527-99A8-1FDD6B2476E7}" type="presOf" srcId="{6FD67831-5194-4CFD-BF34-964006502445}" destId="{6B3C40DC-DDBA-4D84-84AB-724561B018C2}" srcOrd="0" destOrd="0" presId="urn:microsoft.com/office/officeart/2005/8/layout/cycle3"/>
    <dgm:cxn modelId="{42BCE6D1-BD02-4996-8B39-986E4229AEAF}" type="presOf" srcId="{94D7E936-47AF-420F-A972-6B44BF74D342}" destId="{19837353-C762-49E4-900E-D4247A61B280}" srcOrd="0" destOrd="0" presId="urn:microsoft.com/office/officeart/2005/8/layout/cycle3"/>
    <dgm:cxn modelId="{D385F2F9-97A6-4702-8947-4FA7B0FDCF05}" type="presOf" srcId="{20B876BB-05FF-4365-B2CF-C0BA634F8377}" destId="{2EC392BA-7992-48F5-987E-67B567C15167}" srcOrd="0" destOrd="0" presId="urn:microsoft.com/office/officeart/2005/8/layout/cycle3"/>
    <dgm:cxn modelId="{C6F0EE82-9115-4386-9B33-A08E00D768FF}" type="presParOf" srcId="{021FD9B6-9C76-4BEB-B428-69FB211976F9}" destId="{059D3F2F-FD9F-4EBF-B842-224B6618CC22}" srcOrd="0" destOrd="0" presId="urn:microsoft.com/office/officeart/2005/8/layout/cycle3"/>
    <dgm:cxn modelId="{C228295F-E8DC-4E31-9FDA-02F4A27246C4}" type="presParOf" srcId="{059D3F2F-FD9F-4EBF-B842-224B6618CC22}" destId="{19837353-C762-49E4-900E-D4247A61B280}" srcOrd="0" destOrd="0" presId="urn:microsoft.com/office/officeart/2005/8/layout/cycle3"/>
    <dgm:cxn modelId="{B3506047-E89B-46BE-91E0-78B7E0730E45}" type="presParOf" srcId="{059D3F2F-FD9F-4EBF-B842-224B6618CC22}" destId="{2EC392BA-7992-48F5-987E-67B567C15167}" srcOrd="1" destOrd="0" presId="urn:microsoft.com/office/officeart/2005/8/layout/cycle3"/>
    <dgm:cxn modelId="{AF48B1A6-B6A7-46E0-A2E5-0EF884231F28}" type="presParOf" srcId="{059D3F2F-FD9F-4EBF-B842-224B6618CC22}" destId="{916F9B3D-9B18-46D9-A1D6-98225821AE38}" srcOrd="2" destOrd="0" presId="urn:microsoft.com/office/officeart/2005/8/layout/cycle3"/>
    <dgm:cxn modelId="{5E8A7358-6CA1-469C-B753-D6FA33A82CFB}" type="presParOf" srcId="{059D3F2F-FD9F-4EBF-B842-224B6618CC22}" destId="{6B3C40DC-DDBA-4D84-84AB-724561B018C2}" srcOrd="3" destOrd="0" presId="urn:microsoft.com/office/officeart/2005/8/layout/cycle3"/>
    <dgm:cxn modelId="{C8A6FC81-892E-43D0-A7F7-7DF2F3293171}" type="presParOf" srcId="{059D3F2F-FD9F-4EBF-B842-224B6618CC22}" destId="{C8E9C9B0-6D8A-43A4-AB3A-340FE2CC60AF}" srcOrd="4"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CE99E1-B924-4289-A1AC-5FF0CEF3DF0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9E315FC1-85FB-4F6A-BF83-E2A289F67A0F}">
      <dgm:prSet phldrT="[文本]" custT="1"/>
      <dgm:spPr/>
      <dgm:t>
        <a:bodyPr/>
        <a:lstStyle/>
        <a:p>
          <a:r>
            <a:rPr lang="zh-CN" altLang="en-US" sz="2800" dirty="0"/>
            <a:t>特点</a:t>
          </a:r>
        </a:p>
      </dgm:t>
    </dgm:pt>
    <dgm:pt modelId="{03A3A063-184D-4D8B-BDF3-361F7401C719}" type="parTrans" cxnId="{23EA8E52-B4A6-4495-A07F-D25663FD5EFA}">
      <dgm:prSet/>
      <dgm:spPr/>
      <dgm:t>
        <a:bodyPr/>
        <a:lstStyle/>
        <a:p>
          <a:endParaRPr lang="zh-CN" altLang="en-US" sz="1100"/>
        </a:p>
      </dgm:t>
    </dgm:pt>
    <dgm:pt modelId="{3FD6134B-7A84-44BD-8866-6C0E27A48FFC}" type="sibTrans" cxnId="{23EA8E52-B4A6-4495-A07F-D25663FD5EFA}">
      <dgm:prSet/>
      <dgm:spPr/>
      <dgm:t>
        <a:bodyPr/>
        <a:lstStyle/>
        <a:p>
          <a:endParaRPr lang="zh-CN" altLang="en-US" sz="1100"/>
        </a:p>
      </dgm:t>
    </dgm:pt>
    <dgm:pt modelId="{B2F7EC93-B241-4513-9397-ED1FF30B959D}">
      <dgm:prSet phldrT="[文本]" custT="1"/>
      <dgm:spPr/>
      <dgm:t>
        <a:bodyPr/>
        <a:lstStyle/>
        <a:p>
          <a:r>
            <a:rPr lang="zh-CN" altLang="en-US" sz="1600" dirty="0"/>
            <a:t>自由发表观点</a:t>
          </a:r>
        </a:p>
      </dgm:t>
    </dgm:pt>
    <dgm:pt modelId="{7A8EF109-CEC0-430D-8415-88E165221DA5}" type="parTrans" cxnId="{36AF2CD3-1254-4ED6-9BD4-FBE31F4FB0AE}">
      <dgm:prSet/>
      <dgm:spPr/>
      <dgm:t>
        <a:bodyPr/>
        <a:lstStyle/>
        <a:p>
          <a:endParaRPr lang="zh-CN" altLang="en-US" sz="1100"/>
        </a:p>
      </dgm:t>
    </dgm:pt>
    <dgm:pt modelId="{45DC7412-AA69-49BC-8B93-FCC78D82052C}" type="sibTrans" cxnId="{36AF2CD3-1254-4ED6-9BD4-FBE31F4FB0AE}">
      <dgm:prSet/>
      <dgm:spPr/>
      <dgm:t>
        <a:bodyPr/>
        <a:lstStyle/>
        <a:p>
          <a:endParaRPr lang="zh-CN" altLang="en-US" sz="1100"/>
        </a:p>
      </dgm:t>
    </dgm:pt>
    <dgm:pt modelId="{33E8290C-57A7-4A4B-9E0F-9AE659A42441}">
      <dgm:prSet phldrT="[文本]" custT="1"/>
      <dgm:spPr/>
      <dgm:t>
        <a:bodyPr/>
        <a:lstStyle/>
        <a:p>
          <a:r>
            <a:rPr lang="zh-CN" altLang="en-US" sz="1600" dirty="0"/>
            <a:t>兼容和求异原则</a:t>
          </a:r>
        </a:p>
      </dgm:t>
    </dgm:pt>
    <dgm:pt modelId="{A553BC8C-4961-44B4-95AB-F2CBC417CE64}" type="parTrans" cxnId="{CD0D12EB-A9E6-45F0-A016-54ADC3D462C1}">
      <dgm:prSet/>
      <dgm:spPr/>
      <dgm:t>
        <a:bodyPr/>
        <a:lstStyle/>
        <a:p>
          <a:endParaRPr lang="zh-CN" altLang="en-US" sz="1100"/>
        </a:p>
      </dgm:t>
    </dgm:pt>
    <dgm:pt modelId="{B764DC65-EEEE-429F-92F8-2958FB4EDED5}" type="sibTrans" cxnId="{CD0D12EB-A9E6-45F0-A016-54ADC3D462C1}">
      <dgm:prSet/>
      <dgm:spPr/>
      <dgm:t>
        <a:bodyPr/>
        <a:lstStyle/>
        <a:p>
          <a:endParaRPr lang="zh-CN" altLang="en-US" sz="1100"/>
        </a:p>
      </dgm:t>
    </dgm:pt>
    <dgm:pt modelId="{1DEE77E6-9D63-4E3D-A09B-0A9842EAAA59}">
      <dgm:prSet phldrT="[文本]" custT="1"/>
      <dgm:spPr/>
      <dgm:t>
        <a:bodyPr/>
        <a:lstStyle/>
        <a:p>
          <a:r>
            <a:rPr lang="zh-CN" altLang="en-US" sz="1600" dirty="0"/>
            <a:t>补充和完善并进</a:t>
          </a:r>
        </a:p>
      </dgm:t>
    </dgm:pt>
    <dgm:pt modelId="{1074B061-9E45-40B1-93F8-8D0A5306B72D}" type="parTrans" cxnId="{B41C3D22-045E-4302-9A0A-2455FA294367}">
      <dgm:prSet/>
      <dgm:spPr/>
      <dgm:t>
        <a:bodyPr/>
        <a:lstStyle/>
        <a:p>
          <a:endParaRPr lang="zh-CN" altLang="en-US" sz="1100"/>
        </a:p>
      </dgm:t>
    </dgm:pt>
    <dgm:pt modelId="{002B3BB6-0840-46B5-9C32-D11228664902}" type="sibTrans" cxnId="{B41C3D22-045E-4302-9A0A-2455FA294367}">
      <dgm:prSet/>
      <dgm:spPr/>
      <dgm:t>
        <a:bodyPr/>
        <a:lstStyle/>
        <a:p>
          <a:endParaRPr lang="zh-CN" altLang="en-US" sz="1100"/>
        </a:p>
      </dgm:t>
    </dgm:pt>
    <dgm:pt modelId="{307CEF18-91D8-42ED-B331-EBF1EC5C2823}">
      <dgm:prSet phldrT="[文本]" custT="1"/>
      <dgm:spPr/>
      <dgm:t>
        <a:bodyPr/>
        <a:lstStyle/>
        <a:p>
          <a:r>
            <a:rPr lang="zh-CN" altLang="en-US" sz="1600" dirty="0"/>
            <a:t>追求数量和强调效率</a:t>
          </a:r>
        </a:p>
      </dgm:t>
    </dgm:pt>
    <dgm:pt modelId="{8397DFE3-3397-4935-B77C-7A050BC791F3}" type="parTrans" cxnId="{5E1B0938-411A-4E3B-870A-DFA528799409}">
      <dgm:prSet/>
      <dgm:spPr/>
      <dgm:t>
        <a:bodyPr/>
        <a:lstStyle/>
        <a:p>
          <a:endParaRPr lang="zh-CN" altLang="en-US" sz="1100"/>
        </a:p>
      </dgm:t>
    </dgm:pt>
    <dgm:pt modelId="{8F837F5D-63FF-42F2-8F7C-A480099D7E93}" type="sibTrans" cxnId="{5E1B0938-411A-4E3B-870A-DFA528799409}">
      <dgm:prSet/>
      <dgm:spPr/>
      <dgm:t>
        <a:bodyPr/>
        <a:lstStyle/>
        <a:p>
          <a:endParaRPr lang="zh-CN" altLang="en-US" sz="1100"/>
        </a:p>
      </dgm:t>
    </dgm:pt>
    <dgm:pt modelId="{5B21353E-BB99-4528-8027-24A071E76581}" type="pres">
      <dgm:prSet presAssocID="{D3CE99E1-B924-4289-A1AC-5FF0CEF3DF06}" presName="cycle" presStyleCnt="0">
        <dgm:presLayoutVars>
          <dgm:chMax val="1"/>
          <dgm:dir/>
          <dgm:animLvl val="ctr"/>
          <dgm:resizeHandles val="exact"/>
        </dgm:presLayoutVars>
      </dgm:prSet>
      <dgm:spPr/>
    </dgm:pt>
    <dgm:pt modelId="{B2C38E0B-A4A9-45A5-A425-2E2B740837AD}" type="pres">
      <dgm:prSet presAssocID="{9E315FC1-85FB-4F6A-BF83-E2A289F67A0F}" presName="centerShape" presStyleLbl="node0" presStyleIdx="0" presStyleCnt="1"/>
      <dgm:spPr/>
    </dgm:pt>
    <dgm:pt modelId="{9A0821A5-C785-4BAD-A9B7-720A389ECDC2}" type="pres">
      <dgm:prSet presAssocID="{7A8EF109-CEC0-430D-8415-88E165221DA5}" presName="parTrans" presStyleLbl="bgSibTrans2D1" presStyleIdx="0" presStyleCnt="4"/>
      <dgm:spPr/>
    </dgm:pt>
    <dgm:pt modelId="{420AC753-FB73-4AB3-BEA0-C4340552F9C3}" type="pres">
      <dgm:prSet presAssocID="{B2F7EC93-B241-4513-9397-ED1FF30B959D}" presName="node" presStyleLbl="node1" presStyleIdx="0" presStyleCnt="4">
        <dgm:presLayoutVars>
          <dgm:bulletEnabled val="1"/>
        </dgm:presLayoutVars>
      </dgm:prSet>
      <dgm:spPr/>
    </dgm:pt>
    <dgm:pt modelId="{3C47917C-19B7-4C82-88A3-7701FBD756C2}" type="pres">
      <dgm:prSet presAssocID="{A553BC8C-4961-44B4-95AB-F2CBC417CE64}" presName="parTrans" presStyleLbl="bgSibTrans2D1" presStyleIdx="1" presStyleCnt="4"/>
      <dgm:spPr/>
    </dgm:pt>
    <dgm:pt modelId="{B1C04F92-BA31-49AA-916F-DBAB7E0042C5}" type="pres">
      <dgm:prSet presAssocID="{33E8290C-57A7-4A4B-9E0F-9AE659A42441}" presName="node" presStyleLbl="node1" presStyleIdx="1" presStyleCnt="4">
        <dgm:presLayoutVars>
          <dgm:bulletEnabled val="1"/>
        </dgm:presLayoutVars>
      </dgm:prSet>
      <dgm:spPr/>
    </dgm:pt>
    <dgm:pt modelId="{AEC6EAEA-C5F4-493F-B8D4-1001A42542BF}" type="pres">
      <dgm:prSet presAssocID="{1074B061-9E45-40B1-93F8-8D0A5306B72D}" presName="parTrans" presStyleLbl="bgSibTrans2D1" presStyleIdx="2" presStyleCnt="4"/>
      <dgm:spPr/>
    </dgm:pt>
    <dgm:pt modelId="{A4CDA620-FE89-4B8E-99A0-E0814AFD0EE9}" type="pres">
      <dgm:prSet presAssocID="{1DEE77E6-9D63-4E3D-A09B-0A9842EAAA59}" presName="node" presStyleLbl="node1" presStyleIdx="2" presStyleCnt="4">
        <dgm:presLayoutVars>
          <dgm:bulletEnabled val="1"/>
        </dgm:presLayoutVars>
      </dgm:prSet>
      <dgm:spPr/>
    </dgm:pt>
    <dgm:pt modelId="{B9B9B54C-3AE0-46D6-9BB6-F60E5C5087BD}" type="pres">
      <dgm:prSet presAssocID="{8397DFE3-3397-4935-B77C-7A050BC791F3}" presName="parTrans" presStyleLbl="bgSibTrans2D1" presStyleIdx="3" presStyleCnt="4"/>
      <dgm:spPr/>
    </dgm:pt>
    <dgm:pt modelId="{44AA0219-5D85-4981-87DB-AA31905790F1}" type="pres">
      <dgm:prSet presAssocID="{307CEF18-91D8-42ED-B331-EBF1EC5C2823}" presName="node" presStyleLbl="node1" presStyleIdx="3" presStyleCnt="4">
        <dgm:presLayoutVars>
          <dgm:bulletEnabled val="1"/>
        </dgm:presLayoutVars>
      </dgm:prSet>
      <dgm:spPr/>
    </dgm:pt>
  </dgm:ptLst>
  <dgm:cxnLst>
    <dgm:cxn modelId="{165ECE0B-A6B9-4798-B26B-04CF128DCFFA}" type="presOf" srcId="{33E8290C-57A7-4A4B-9E0F-9AE659A42441}" destId="{B1C04F92-BA31-49AA-916F-DBAB7E0042C5}" srcOrd="0" destOrd="0" presId="urn:microsoft.com/office/officeart/2005/8/layout/radial4"/>
    <dgm:cxn modelId="{3B22CF12-40D6-4B37-BDE3-33E3BBD3744F}" type="presOf" srcId="{D3CE99E1-B924-4289-A1AC-5FF0CEF3DF06}" destId="{5B21353E-BB99-4528-8027-24A071E76581}" srcOrd="0" destOrd="0" presId="urn:microsoft.com/office/officeart/2005/8/layout/radial4"/>
    <dgm:cxn modelId="{B41C3D22-045E-4302-9A0A-2455FA294367}" srcId="{9E315FC1-85FB-4F6A-BF83-E2A289F67A0F}" destId="{1DEE77E6-9D63-4E3D-A09B-0A9842EAAA59}" srcOrd="2" destOrd="0" parTransId="{1074B061-9E45-40B1-93F8-8D0A5306B72D}" sibTransId="{002B3BB6-0840-46B5-9C32-D11228664902}"/>
    <dgm:cxn modelId="{4EDE1F28-B540-4531-AFFC-555E4618FCC4}" type="presOf" srcId="{8397DFE3-3397-4935-B77C-7A050BC791F3}" destId="{B9B9B54C-3AE0-46D6-9BB6-F60E5C5087BD}" srcOrd="0" destOrd="0" presId="urn:microsoft.com/office/officeart/2005/8/layout/radial4"/>
    <dgm:cxn modelId="{5E1B0938-411A-4E3B-870A-DFA528799409}" srcId="{9E315FC1-85FB-4F6A-BF83-E2A289F67A0F}" destId="{307CEF18-91D8-42ED-B331-EBF1EC5C2823}" srcOrd="3" destOrd="0" parTransId="{8397DFE3-3397-4935-B77C-7A050BC791F3}" sibTransId="{8F837F5D-63FF-42F2-8F7C-A480099D7E93}"/>
    <dgm:cxn modelId="{32684160-8A3E-42EF-8FC1-73AEFE105EE1}" type="presOf" srcId="{7A8EF109-CEC0-430D-8415-88E165221DA5}" destId="{9A0821A5-C785-4BAD-A9B7-720A389ECDC2}" srcOrd="0" destOrd="0" presId="urn:microsoft.com/office/officeart/2005/8/layout/radial4"/>
    <dgm:cxn modelId="{23EA8E52-B4A6-4495-A07F-D25663FD5EFA}" srcId="{D3CE99E1-B924-4289-A1AC-5FF0CEF3DF06}" destId="{9E315FC1-85FB-4F6A-BF83-E2A289F67A0F}" srcOrd="0" destOrd="0" parTransId="{03A3A063-184D-4D8B-BDF3-361F7401C719}" sibTransId="{3FD6134B-7A84-44BD-8866-6C0E27A48FFC}"/>
    <dgm:cxn modelId="{04ABA754-26DD-4590-A78E-C8F095D19ABC}" type="presOf" srcId="{1DEE77E6-9D63-4E3D-A09B-0A9842EAAA59}" destId="{A4CDA620-FE89-4B8E-99A0-E0814AFD0EE9}" srcOrd="0" destOrd="0" presId="urn:microsoft.com/office/officeart/2005/8/layout/radial4"/>
    <dgm:cxn modelId="{BB3F6F9B-B097-4C84-90CB-F27C404E2389}" type="presOf" srcId="{A553BC8C-4961-44B4-95AB-F2CBC417CE64}" destId="{3C47917C-19B7-4C82-88A3-7701FBD756C2}" srcOrd="0" destOrd="0" presId="urn:microsoft.com/office/officeart/2005/8/layout/radial4"/>
    <dgm:cxn modelId="{BE3D47A3-C7C4-4F21-BF1C-9B065155025A}" type="presOf" srcId="{9E315FC1-85FB-4F6A-BF83-E2A289F67A0F}" destId="{B2C38E0B-A4A9-45A5-A425-2E2B740837AD}" srcOrd="0" destOrd="0" presId="urn:microsoft.com/office/officeart/2005/8/layout/radial4"/>
    <dgm:cxn modelId="{E02FA9AF-DE59-4B3F-95A8-9331700126B4}" type="presOf" srcId="{B2F7EC93-B241-4513-9397-ED1FF30B959D}" destId="{420AC753-FB73-4AB3-BEA0-C4340552F9C3}" srcOrd="0" destOrd="0" presId="urn:microsoft.com/office/officeart/2005/8/layout/radial4"/>
    <dgm:cxn modelId="{36AF2CD3-1254-4ED6-9BD4-FBE31F4FB0AE}" srcId="{9E315FC1-85FB-4F6A-BF83-E2A289F67A0F}" destId="{B2F7EC93-B241-4513-9397-ED1FF30B959D}" srcOrd="0" destOrd="0" parTransId="{7A8EF109-CEC0-430D-8415-88E165221DA5}" sibTransId="{45DC7412-AA69-49BC-8B93-FCC78D82052C}"/>
    <dgm:cxn modelId="{0E6B59D3-A85E-456E-AD90-1E1B586B54FD}" type="presOf" srcId="{307CEF18-91D8-42ED-B331-EBF1EC5C2823}" destId="{44AA0219-5D85-4981-87DB-AA31905790F1}" srcOrd="0" destOrd="0" presId="urn:microsoft.com/office/officeart/2005/8/layout/radial4"/>
    <dgm:cxn modelId="{CD0D12EB-A9E6-45F0-A016-54ADC3D462C1}" srcId="{9E315FC1-85FB-4F6A-BF83-E2A289F67A0F}" destId="{33E8290C-57A7-4A4B-9E0F-9AE659A42441}" srcOrd="1" destOrd="0" parTransId="{A553BC8C-4961-44B4-95AB-F2CBC417CE64}" sibTransId="{B764DC65-EEEE-429F-92F8-2958FB4EDED5}"/>
    <dgm:cxn modelId="{22E640EC-2BE0-42A5-921E-983A22A57C4A}" type="presOf" srcId="{1074B061-9E45-40B1-93F8-8D0A5306B72D}" destId="{AEC6EAEA-C5F4-493F-B8D4-1001A42542BF}" srcOrd="0" destOrd="0" presId="urn:microsoft.com/office/officeart/2005/8/layout/radial4"/>
    <dgm:cxn modelId="{CF3DDE59-A4AB-40A7-AE3B-91D5EB840F57}" type="presParOf" srcId="{5B21353E-BB99-4528-8027-24A071E76581}" destId="{B2C38E0B-A4A9-45A5-A425-2E2B740837AD}" srcOrd="0" destOrd="0" presId="urn:microsoft.com/office/officeart/2005/8/layout/radial4"/>
    <dgm:cxn modelId="{04A39547-C7C6-4E1D-9DDE-D525BC850FAE}" type="presParOf" srcId="{5B21353E-BB99-4528-8027-24A071E76581}" destId="{9A0821A5-C785-4BAD-A9B7-720A389ECDC2}" srcOrd="1" destOrd="0" presId="urn:microsoft.com/office/officeart/2005/8/layout/radial4"/>
    <dgm:cxn modelId="{8E25B312-CA41-4FB9-B825-0B3D1E049026}" type="presParOf" srcId="{5B21353E-BB99-4528-8027-24A071E76581}" destId="{420AC753-FB73-4AB3-BEA0-C4340552F9C3}" srcOrd="2" destOrd="0" presId="urn:microsoft.com/office/officeart/2005/8/layout/radial4"/>
    <dgm:cxn modelId="{34F5F8AE-7583-4420-9D30-4BB1AF26D310}" type="presParOf" srcId="{5B21353E-BB99-4528-8027-24A071E76581}" destId="{3C47917C-19B7-4C82-88A3-7701FBD756C2}" srcOrd="3" destOrd="0" presId="urn:microsoft.com/office/officeart/2005/8/layout/radial4"/>
    <dgm:cxn modelId="{23AD415C-DF5A-49EF-AE12-C6987BE0C4FB}" type="presParOf" srcId="{5B21353E-BB99-4528-8027-24A071E76581}" destId="{B1C04F92-BA31-49AA-916F-DBAB7E0042C5}" srcOrd="4" destOrd="0" presId="urn:microsoft.com/office/officeart/2005/8/layout/radial4"/>
    <dgm:cxn modelId="{06CFFAC4-4A9A-446E-AE9F-334FE312F8D8}" type="presParOf" srcId="{5B21353E-BB99-4528-8027-24A071E76581}" destId="{AEC6EAEA-C5F4-493F-B8D4-1001A42542BF}" srcOrd="5" destOrd="0" presId="urn:microsoft.com/office/officeart/2005/8/layout/radial4"/>
    <dgm:cxn modelId="{465064EF-2ECF-4DBE-96B0-481C36CCE531}" type="presParOf" srcId="{5B21353E-BB99-4528-8027-24A071E76581}" destId="{A4CDA620-FE89-4B8E-99A0-E0814AFD0EE9}" srcOrd="6" destOrd="0" presId="urn:microsoft.com/office/officeart/2005/8/layout/radial4"/>
    <dgm:cxn modelId="{D58D3DB5-C975-4216-A4F4-7C9578770961}" type="presParOf" srcId="{5B21353E-BB99-4528-8027-24A071E76581}" destId="{B9B9B54C-3AE0-46D6-9BB6-F60E5C5087BD}" srcOrd="7" destOrd="0" presId="urn:microsoft.com/office/officeart/2005/8/layout/radial4"/>
    <dgm:cxn modelId="{4B865117-C435-462F-905A-F322940B5AB5}" type="presParOf" srcId="{5B21353E-BB99-4528-8027-24A071E76581}" destId="{44AA0219-5D85-4981-87DB-AA31905790F1}" srcOrd="8"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9F41EAC-560D-4D93-B2E6-72055D085F5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0635D13D-B267-4C84-8688-F727257D355E}">
      <dgm:prSet phldrT="[文本]" custT="1"/>
      <dgm:spPr/>
      <dgm:t>
        <a:bodyPr vert="vert"/>
        <a:lstStyle/>
        <a:p>
          <a:r>
            <a:rPr lang="zh-CN" altLang="en-US" sz="2000" dirty="0"/>
            <a:t>调查员注意事项</a:t>
          </a:r>
        </a:p>
      </dgm:t>
    </dgm:pt>
    <dgm:pt modelId="{B02CE9C5-C7C1-453B-A4B7-B0F27E7DE29E}" type="parTrans" cxnId="{713E10D9-02CD-43EC-81EA-2928E061C4BC}">
      <dgm:prSet/>
      <dgm:spPr/>
      <dgm:t>
        <a:bodyPr/>
        <a:lstStyle/>
        <a:p>
          <a:endParaRPr lang="zh-CN" altLang="en-US" sz="2400"/>
        </a:p>
      </dgm:t>
    </dgm:pt>
    <dgm:pt modelId="{AD3E2C66-D499-40BF-B20F-F1295FAD8058}" type="sibTrans" cxnId="{713E10D9-02CD-43EC-81EA-2928E061C4BC}">
      <dgm:prSet/>
      <dgm:spPr/>
      <dgm:t>
        <a:bodyPr/>
        <a:lstStyle/>
        <a:p>
          <a:endParaRPr lang="zh-CN" altLang="en-US" sz="2400"/>
        </a:p>
      </dgm:t>
    </dgm:pt>
    <dgm:pt modelId="{6C383538-2E7C-4FC5-BF47-BD2C473CDCD5}">
      <dgm:prSet phldrT="[文本]" custT="1"/>
      <dgm:spPr/>
      <dgm:t>
        <a:bodyPr/>
        <a:lstStyle/>
        <a:p>
          <a:r>
            <a:rPr lang="zh-CN" altLang="en-US" sz="1800" dirty="0"/>
            <a:t>调查员应接近受访者，在访谈开始时向受访者详细介绍此次访谈的目的、意图、意义，安全性</a:t>
          </a:r>
        </a:p>
      </dgm:t>
    </dgm:pt>
    <dgm:pt modelId="{2CEF693F-9C1A-4948-A135-6EA01FE33CCB}" type="parTrans" cxnId="{21AC4922-6904-41E1-AE3E-3C1C6D58DD45}">
      <dgm:prSet custT="1"/>
      <dgm:spPr/>
      <dgm:t>
        <a:bodyPr/>
        <a:lstStyle/>
        <a:p>
          <a:endParaRPr lang="zh-CN" altLang="en-US" sz="700"/>
        </a:p>
      </dgm:t>
    </dgm:pt>
    <dgm:pt modelId="{BB85A3EC-4F66-4022-982A-ED6282AD7A01}" type="sibTrans" cxnId="{21AC4922-6904-41E1-AE3E-3C1C6D58DD45}">
      <dgm:prSet/>
      <dgm:spPr/>
      <dgm:t>
        <a:bodyPr/>
        <a:lstStyle/>
        <a:p>
          <a:endParaRPr lang="zh-CN" altLang="en-US" sz="2400"/>
        </a:p>
      </dgm:t>
    </dgm:pt>
    <dgm:pt modelId="{EA8BB723-400A-4304-BA2F-4B0ED9C1A999}">
      <dgm:prSet phldrT="[文本]" custT="1"/>
      <dgm:spPr/>
      <dgm:t>
        <a:bodyPr/>
        <a:lstStyle/>
        <a:p>
          <a:r>
            <a:rPr lang="zh-CN" altLang="en-US" sz="1800" dirty="0"/>
            <a:t>列举访问的提纲以防止偏离访谈目标</a:t>
          </a:r>
        </a:p>
      </dgm:t>
    </dgm:pt>
    <dgm:pt modelId="{17ABBC24-08AD-4487-B3C9-2C91A6041BD9}" type="parTrans" cxnId="{889EC013-FB3B-4F82-B3FA-37AF52AFB241}">
      <dgm:prSet custT="1"/>
      <dgm:spPr/>
      <dgm:t>
        <a:bodyPr/>
        <a:lstStyle/>
        <a:p>
          <a:endParaRPr lang="zh-CN" altLang="en-US" sz="700"/>
        </a:p>
      </dgm:t>
    </dgm:pt>
    <dgm:pt modelId="{B6318B4C-0CD6-4A33-A7FA-28CD38A39E7D}" type="sibTrans" cxnId="{889EC013-FB3B-4F82-B3FA-37AF52AFB241}">
      <dgm:prSet/>
      <dgm:spPr/>
      <dgm:t>
        <a:bodyPr/>
        <a:lstStyle/>
        <a:p>
          <a:endParaRPr lang="zh-CN" altLang="en-US" sz="2400"/>
        </a:p>
      </dgm:t>
    </dgm:pt>
    <dgm:pt modelId="{9CB7563B-94F2-4013-A96A-286164953D5F}">
      <dgm:prSet phldrT="[文本]" custT="1"/>
      <dgm:spPr/>
      <dgm:t>
        <a:bodyPr/>
        <a:lstStyle/>
        <a:p>
          <a:r>
            <a:rPr lang="zh-CN" altLang="en-US" sz="1800" dirty="0"/>
            <a:t>在访谈过程中调查员可从受访者关心的话题开始，逐步缩小访谈范围</a:t>
          </a:r>
        </a:p>
      </dgm:t>
    </dgm:pt>
    <dgm:pt modelId="{55A9817A-55AD-4F03-896F-B1885ABD92E3}" type="parTrans" cxnId="{9D7AD6D4-5842-4628-926C-407088BE1E3B}">
      <dgm:prSet custT="1"/>
      <dgm:spPr/>
      <dgm:t>
        <a:bodyPr/>
        <a:lstStyle/>
        <a:p>
          <a:endParaRPr lang="zh-CN" altLang="en-US" sz="700"/>
        </a:p>
      </dgm:t>
    </dgm:pt>
    <dgm:pt modelId="{39DCC553-5F15-4EFC-93F7-243EB1E73901}" type="sibTrans" cxnId="{9D7AD6D4-5842-4628-926C-407088BE1E3B}">
      <dgm:prSet/>
      <dgm:spPr/>
      <dgm:t>
        <a:bodyPr/>
        <a:lstStyle/>
        <a:p>
          <a:endParaRPr lang="zh-CN" altLang="en-US" sz="2400"/>
        </a:p>
      </dgm:t>
    </dgm:pt>
    <dgm:pt modelId="{0FF17A3A-F13C-4237-A4CC-BDEA9F6CE6AB}">
      <dgm:prSet custT="1"/>
      <dgm:spPr/>
      <dgm:t>
        <a:bodyPr/>
        <a:lstStyle/>
        <a:p>
          <a:r>
            <a:rPr lang="zh-CN" altLang="en-US" sz="1800" dirty="0"/>
            <a:t>调查员需保持中立的态度，善于倾听并进行适当的引导、追问，注意用语文明礼貌，避免生僻专业术语</a:t>
          </a:r>
        </a:p>
      </dgm:t>
    </dgm:pt>
    <dgm:pt modelId="{AFA6A34A-F069-4B4A-BDD2-AA0E3E2B2A3A}" type="parTrans" cxnId="{A0D43D95-0CC0-430B-BD61-761EB6418806}">
      <dgm:prSet custT="1"/>
      <dgm:spPr/>
      <dgm:t>
        <a:bodyPr/>
        <a:lstStyle/>
        <a:p>
          <a:endParaRPr lang="zh-CN" altLang="en-US" sz="700"/>
        </a:p>
      </dgm:t>
    </dgm:pt>
    <dgm:pt modelId="{A01EF903-288B-41AE-A9C2-B2625026FB3C}" type="sibTrans" cxnId="{A0D43D95-0CC0-430B-BD61-761EB6418806}">
      <dgm:prSet/>
      <dgm:spPr/>
      <dgm:t>
        <a:bodyPr/>
        <a:lstStyle/>
        <a:p>
          <a:endParaRPr lang="zh-CN" altLang="en-US" sz="2400"/>
        </a:p>
      </dgm:t>
    </dgm:pt>
    <dgm:pt modelId="{74104A1B-BE1B-426F-A843-364389E29C21}" type="pres">
      <dgm:prSet presAssocID="{19F41EAC-560D-4D93-B2E6-72055D085F5B}" presName="Name0" presStyleCnt="0">
        <dgm:presLayoutVars>
          <dgm:chPref val="1"/>
          <dgm:dir/>
          <dgm:animOne val="branch"/>
          <dgm:animLvl val="lvl"/>
          <dgm:resizeHandles val="exact"/>
        </dgm:presLayoutVars>
      </dgm:prSet>
      <dgm:spPr/>
    </dgm:pt>
    <dgm:pt modelId="{1CFE902D-7225-4DD2-97EB-F6749F9287AC}" type="pres">
      <dgm:prSet presAssocID="{0635D13D-B267-4C84-8688-F727257D355E}" presName="root1" presStyleCnt="0"/>
      <dgm:spPr/>
    </dgm:pt>
    <dgm:pt modelId="{CDAD0161-B10E-4C93-BF9B-B5957E6AEC84}" type="pres">
      <dgm:prSet presAssocID="{0635D13D-B267-4C84-8688-F727257D355E}" presName="LevelOneTextNode" presStyleLbl="node0" presStyleIdx="0" presStyleCnt="1" custScaleX="52184" custScaleY="62629">
        <dgm:presLayoutVars>
          <dgm:chPref val="3"/>
        </dgm:presLayoutVars>
      </dgm:prSet>
      <dgm:spPr/>
    </dgm:pt>
    <dgm:pt modelId="{C47AD0FC-1480-4190-9E45-78F821C075D6}" type="pres">
      <dgm:prSet presAssocID="{0635D13D-B267-4C84-8688-F727257D355E}" presName="level2hierChild" presStyleCnt="0"/>
      <dgm:spPr/>
    </dgm:pt>
    <dgm:pt modelId="{F7D0CE27-32A2-48CF-A72E-A4249A0BDBE7}" type="pres">
      <dgm:prSet presAssocID="{2CEF693F-9C1A-4948-A135-6EA01FE33CCB}" presName="conn2-1" presStyleLbl="parChTrans1D2" presStyleIdx="0" presStyleCnt="4"/>
      <dgm:spPr/>
    </dgm:pt>
    <dgm:pt modelId="{4AA29905-2686-4B89-B700-B964E682EAD6}" type="pres">
      <dgm:prSet presAssocID="{2CEF693F-9C1A-4948-A135-6EA01FE33CCB}" presName="connTx" presStyleLbl="parChTrans1D2" presStyleIdx="0" presStyleCnt="4"/>
      <dgm:spPr/>
    </dgm:pt>
    <dgm:pt modelId="{4BF62375-0F75-472E-88FB-EF779BDF9647}" type="pres">
      <dgm:prSet presAssocID="{6C383538-2E7C-4FC5-BF47-BD2C473CDCD5}" presName="root2" presStyleCnt="0"/>
      <dgm:spPr/>
    </dgm:pt>
    <dgm:pt modelId="{1E443680-1CB9-41DE-A165-D218A59BD34C}" type="pres">
      <dgm:prSet presAssocID="{6C383538-2E7C-4FC5-BF47-BD2C473CDCD5}" presName="LevelTwoTextNode" presStyleLbl="node2" presStyleIdx="0" presStyleCnt="4" custScaleX="245921" custScaleY="104636">
        <dgm:presLayoutVars>
          <dgm:chPref val="3"/>
        </dgm:presLayoutVars>
      </dgm:prSet>
      <dgm:spPr/>
    </dgm:pt>
    <dgm:pt modelId="{C82534AF-30C1-469C-94D0-C681F1DF7E1C}" type="pres">
      <dgm:prSet presAssocID="{6C383538-2E7C-4FC5-BF47-BD2C473CDCD5}" presName="level3hierChild" presStyleCnt="0"/>
      <dgm:spPr/>
    </dgm:pt>
    <dgm:pt modelId="{23390BD9-B0F2-4665-B032-D95480599318}" type="pres">
      <dgm:prSet presAssocID="{17ABBC24-08AD-4487-B3C9-2C91A6041BD9}" presName="conn2-1" presStyleLbl="parChTrans1D2" presStyleIdx="1" presStyleCnt="4"/>
      <dgm:spPr/>
    </dgm:pt>
    <dgm:pt modelId="{102BDF29-F1E1-493D-A8B0-43E6327F6936}" type="pres">
      <dgm:prSet presAssocID="{17ABBC24-08AD-4487-B3C9-2C91A6041BD9}" presName="connTx" presStyleLbl="parChTrans1D2" presStyleIdx="1" presStyleCnt="4"/>
      <dgm:spPr/>
    </dgm:pt>
    <dgm:pt modelId="{DF43A3F7-31A9-43F8-A594-7629A0A04E30}" type="pres">
      <dgm:prSet presAssocID="{EA8BB723-400A-4304-BA2F-4B0ED9C1A999}" presName="root2" presStyleCnt="0"/>
      <dgm:spPr/>
    </dgm:pt>
    <dgm:pt modelId="{5D30F26F-38C2-4A19-AC68-62BB36F4ACA4}" type="pres">
      <dgm:prSet presAssocID="{EA8BB723-400A-4304-BA2F-4B0ED9C1A999}" presName="LevelTwoTextNode" presStyleLbl="node2" presStyleIdx="1" presStyleCnt="4" custScaleX="245921" custScaleY="73060">
        <dgm:presLayoutVars>
          <dgm:chPref val="3"/>
        </dgm:presLayoutVars>
      </dgm:prSet>
      <dgm:spPr/>
    </dgm:pt>
    <dgm:pt modelId="{1CCFFD9C-293C-4FAA-B183-1CA7C8F175DC}" type="pres">
      <dgm:prSet presAssocID="{EA8BB723-400A-4304-BA2F-4B0ED9C1A999}" presName="level3hierChild" presStyleCnt="0"/>
      <dgm:spPr/>
    </dgm:pt>
    <dgm:pt modelId="{01875CCB-48DF-4DEB-BD23-9A9DA21C58FF}" type="pres">
      <dgm:prSet presAssocID="{55A9817A-55AD-4F03-896F-B1885ABD92E3}" presName="conn2-1" presStyleLbl="parChTrans1D2" presStyleIdx="2" presStyleCnt="4"/>
      <dgm:spPr/>
    </dgm:pt>
    <dgm:pt modelId="{75760D2E-6343-4CA3-A9E0-6E21F297D00C}" type="pres">
      <dgm:prSet presAssocID="{55A9817A-55AD-4F03-896F-B1885ABD92E3}" presName="connTx" presStyleLbl="parChTrans1D2" presStyleIdx="2" presStyleCnt="4"/>
      <dgm:spPr/>
    </dgm:pt>
    <dgm:pt modelId="{24BF143A-D0BD-4381-9FA6-87324E924929}" type="pres">
      <dgm:prSet presAssocID="{9CB7563B-94F2-4013-A96A-286164953D5F}" presName="root2" presStyleCnt="0"/>
      <dgm:spPr/>
    </dgm:pt>
    <dgm:pt modelId="{31B64784-EBB6-4BBF-A4B5-DD487B4423BE}" type="pres">
      <dgm:prSet presAssocID="{9CB7563B-94F2-4013-A96A-286164953D5F}" presName="LevelTwoTextNode" presStyleLbl="node2" presStyleIdx="2" presStyleCnt="4" custScaleX="245937" custScaleY="80305">
        <dgm:presLayoutVars>
          <dgm:chPref val="3"/>
        </dgm:presLayoutVars>
      </dgm:prSet>
      <dgm:spPr/>
    </dgm:pt>
    <dgm:pt modelId="{DE79B0AC-7BC5-47A7-B8F1-5717F6EC0CFD}" type="pres">
      <dgm:prSet presAssocID="{9CB7563B-94F2-4013-A96A-286164953D5F}" presName="level3hierChild" presStyleCnt="0"/>
      <dgm:spPr/>
    </dgm:pt>
    <dgm:pt modelId="{8FDD8233-EB2A-4C4D-ACDE-8E57D098DCD5}" type="pres">
      <dgm:prSet presAssocID="{AFA6A34A-F069-4B4A-BDD2-AA0E3E2B2A3A}" presName="conn2-1" presStyleLbl="parChTrans1D2" presStyleIdx="3" presStyleCnt="4"/>
      <dgm:spPr/>
    </dgm:pt>
    <dgm:pt modelId="{DDAABF36-E1D2-4787-8A55-5CA01C5BE93B}" type="pres">
      <dgm:prSet presAssocID="{AFA6A34A-F069-4B4A-BDD2-AA0E3E2B2A3A}" presName="connTx" presStyleLbl="parChTrans1D2" presStyleIdx="3" presStyleCnt="4"/>
      <dgm:spPr/>
    </dgm:pt>
    <dgm:pt modelId="{802E16E1-5C1B-461E-B27F-978DA18F0083}" type="pres">
      <dgm:prSet presAssocID="{0FF17A3A-F13C-4237-A4CC-BDEA9F6CE6AB}" presName="root2" presStyleCnt="0"/>
      <dgm:spPr/>
    </dgm:pt>
    <dgm:pt modelId="{D0F7248D-651F-4C8D-834C-F9999F47FC21}" type="pres">
      <dgm:prSet presAssocID="{0FF17A3A-F13C-4237-A4CC-BDEA9F6CE6AB}" presName="LevelTwoTextNode" presStyleLbl="node2" presStyleIdx="3" presStyleCnt="4" custScaleX="245937" custScaleY="101752">
        <dgm:presLayoutVars>
          <dgm:chPref val="3"/>
        </dgm:presLayoutVars>
      </dgm:prSet>
      <dgm:spPr/>
    </dgm:pt>
    <dgm:pt modelId="{81D7B3DB-588F-45F9-9E91-F9305D98B4D0}" type="pres">
      <dgm:prSet presAssocID="{0FF17A3A-F13C-4237-A4CC-BDEA9F6CE6AB}" presName="level3hierChild" presStyleCnt="0"/>
      <dgm:spPr/>
    </dgm:pt>
  </dgm:ptLst>
  <dgm:cxnLst>
    <dgm:cxn modelId="{7C01B201-D936-4E98-AC9A-B5A73903743D}" type="presOf" srcId="{55A9817A-55AD-4F03-896F-B1885ABD92E3}" destId="{75760D2E-6343-4CA3-A9E0-6E21F297D00C}" srcOrd="1" destOrd="0" presId="urn:microsoft.com/office/officeart/2008/layout/HorizontalMultiLevelHierarchy"/>
    <dgm:cxn modelId="{889EC013-FB3B-4F82-B3FA-37AF52AFB241}" srcId="{0635D13D-B267-4C84-8688-F727257D355E}" destId="{EA8BB723-400A-4304-BA2F-4B0ED9C1A999}" srcOrd="1" destOrd="0" parTransId="{17ABBC24-08AD-4487-B3C9-2C91A6041BD9}" sibTransId="{B6318B4C-0CD6-4A33-A7FA-28CD38A39E7D}"/>
    <dgm:cxn modelId="{21AC4922-6904-41E1-AE3E-3C1C6D58DD45}" srcId="{0635D13D-B267-4C84-8688-F727257D355E}" destId="{6C383538-2E7C-4FC5-BF47-BD2C473CDCD5}" srcOrd="0" destOrd="0" parTransId="{2CEF693F-9C1A-4948-A135-6EA01FE33CCB}" sibTransId="{BB85A3EC-4F66-4022-982A-ED6282AD7A01}"/>
    <dgm:cxn modelId="{EBD8863C-A28A-4BE8-9407-C64D5E6B7EB1}" type="presOf" srcId="{17ABBC24-08AD-4487-B3C9-2C91A6041BD9}" destId="{102BDF29-F1E1-493D-A8B0-43E6327F6936}" srcOrd="1" destOrd="0" presId="urn:microsoft.com/office/officeart/2008/layout/HorizontalMultiLevelHierarchy"/>
    <dgm:cxn modelId="{5B1EF13E-C7D9-4925-9668-C4A32CD06696}" type="presOf" srcId="{2CEF693F-9C1A-4948-A135-6EA01FE33CCB}" destId="{F7D0CE27-32A2-48CF-A72E-A4249A0BDBE7}" srcOrd="0" destOrd="0" presId="urn:microsoft.com/office/officeart/2008/layout/HorizontalMultiLevelHierarchy"/>
    <dgm:cxn modelId="{EE2E8442-82D5-407F-8902-2F73281FD7B2}" type="presOf" srcId="{AFA6A34A-F069-4B4A-BDD2-AA0E3E2B2A3A}" destId="{DDAABF36-E1D2-4787-8A55-5CA01C5BE93B}" srcOrd="1" destOrd="0" presId="urn:microsoft.com/office/officeart/2008/layout/HorizontalMultiLevelHierarchy"/>
    <dgm:cxn modelId="{00EC8C7D-27A4-4D8A-AA13-DF50C7437AAD}" type="presOf" srcId="{55A9817A-55AD-4F03-896F-B1885ABD92E3}" destId="{01875CCB-48DF-4DEB-BD23-9A9DA21C58FF}" srcOrd="0" destOrd="0" presId="urn:microsoft.com/office/officeart/2008/layout/HorizontalMultiLevelHierarchy"/>
    <dgm:cxn modelId="{2DE4AD80-4E04-410E-B4C7-2584390B537A}" type="presOf" srcId="{AFA6A34A-F069-4B4A-BDD2-AA0E3E2B2A3A}" destId="{8FDD8233-EB2A-4C4D-ACDE-8E57D098DCD5}" srcOrd="0" destOrd="0" presId="urn:microsoft.com/office/officeart/2008/layout/HorizontalMultiLevelHierarchy"/>
    <dgm:cxn modelId="{A0D43D95-0CC0-430B-BD61-761EB6418806}" srcId="{0635D13D-B267-4C84-8688-F727257D355E}" destId="{0FF17A3A-F13C-4237-A4CC-BDEA9F6CE6AB}" srcOrd="3" destOrd="0" parTransId="{AFA6A34A-F069-4B4A-BDD2-AA0E3E2B2A3A}" sibTransId="{A01EF903-288B-41AE-A9C2-B2625026FB3C}"/>
    <dgm:cxn modelId="{2B0005AE-8C70-4C6D-B898-9DC792A3577B}" type="presOf" srcId="{0FF17A3A-F13C-4237-A4CC-BDEA9F6CE6AB}" destId="{D0F7248D-651F-4C8D-834C-F9999F47FC21}" srcOrd="0" destOrd="0" presId="urn:microsoft.com/office/officeart/2008/layout/HorizontalMultiLevelHierarchy"/>
    <dgm:cxn modelId="{B4E0ADB4-E627-4FFA-89F3-574A43F9F050}" type="presOf" srcId="{6C383538-2E7C-4FC5-BF47-BD2C473CDCD5}" destId="{1E443680-1CB9-41DE-A165-D218A59BD34C}" srcOrd="0" destOrd="0" presId="urn:microsoft.com/office/officeart/2008/layout/HorizontalMultiLevelHierarchy"/>
    <dgm:cxn modelId="{CFA897CA-9827-441C-939D-4348EC126D77}" type="presOf" srcId="{17ABBC24-08AD-4487-B3C9-2C91A6041BD9}" destId="{23390BD9-B0F2-4665-B032-D95480599318}" srcOrd="0" destOrd="0" presId="urn:microsoft.com/office/officeart/2008/layout/HorizontalMultiLevelHierarchy"/>
    <dgm:cxn modelId="{619AA5D1-EE5D-4899-8406-DE2032152838}" type="presOf" srcId="{19F41EAC-560D-4D93-B2E6-72055D085F5B}" destId="{74104A1B-BE1B-426F-A843-364389E29C21}" srcOrd="0" destOrd="0" presId="urn:microsoft.com/office/officeart/2008/layout/HorizontalMultiLevelHierarchy"/>
    <dgm:cxn modelId="{9D7AD6D4-5842-4628-926C-407088BE1E3B}" srcId="{0635D13D-B267-4C84-8688-F727257D355E}" destId="{9CB7563B-94F2-4013-A96A-286164953D5F}" srcOrd="2" destOrd="0" parTransId="{55A9817A-55AD-4F03-896F-B1885ABD92E3}" sibTransId="{39DCC553-5F15-4EFC-93F7-243EB1E73901}"/>
    <dgm:cxn modelId="{713E10D9-02CD-43EC-81EA-2928E061C4BC}" srcId="{19F41EAC-560D-4D93-B2E6-72055D085F5B}" destId="{0635D13D-B267-4C84-8688-F727257D355E}" srcOrd="0" destOrd="0" parTransId="{B02CE9C5-C7C1-453B-A4B7-B0F27E7DE29E}" sibTransId="{AD3E2C66-D499-40BF-B20F-F1295FAD8058}"/>
    <dgm:cxn modelId="{BAF6B2DF-70C0-44C8-AD0A-C7310FC2041A}" type="presOf" srcId="{9CB7563B-94F2-4013-A96A-286164953D5F}" destId="{31B64784-EBB6-4BBF-A4B5-DD487B4423BE}" srcOrd="0" destOrd="0" presId="urn:microsoft.com/office/officeart/2008/layout/HorizontalMultiLevelHierarchy"/>
    <dgm:cxn modelId="{F4096AE9-A713-4A26-A63E-BC72643A043F}" type="presOf" srcId="{EA8BB723-400A-4304-BA2F-4B0ED9C1A999}" destId="{5D30F26F-38C2-4A19-AC68-62BB36F4ACA4}" srcOrd="0" destOrd="0" presId="urn:microsoft.com/office/officeart/2008/layout/HorizontalMultiLevelHierarchy"/>
    <dgm:cxn modelId="{2F8897EB-F28F-44EE-92FB-71FB3342CDAD}" type="presOf" srcId="{0635D13D-B267-4C84-8688-F727257D355E}" destId="{CDAD0161-B10E-4C93-BF9B-B5957E6AEC84}" srcOrd="0" destOrd="0" presId="urn:microsoft.com/office/officeart/2008/layout/HorizontalMultiLevelHierarchy"/>
    <dgm:cxn modelId="{431D91F0-E5DB-4815-BE05-6D93A0963106}" type="presOf" srcId="{2CEF693F-9C1A-4948-A135-6EA01FE33CCB}" destId="{4AA29905-2686-4B89-B700-B964E682EAD6}" srcOrd="1" destOrd="0" presId="urn:microsoft.com/office/officeart/2008/layout/HorizontalMultiLevelHierarchy"/>
    <dgm:cxn modelId="{3D4572EF-08C1-4128-AB2E-CFB2F64C744A}" type="presParOf" srcId="{74104A1B-BE1B-426F-A843-364389E29C21}" destId="{1CFE902D-7225-4DD2-97EB-F6749F9287AC}" srcOrd="0" destOrd="0" presId="urn:microsoft.com/office/officeart/2008/layout/HorizontalMultiLevelHierarchy"/>
    <dgm:cxn modelId="{3271399C-5C81-4EBF-B08C-29BC005B3826}" type="presParOf" srcId="{1CFE902D-7225-4DD2-97EB-F6749F9287AC}" destId="{CDAD0161-B10E-4C93-BF9B-B5957E6AEC84}" srcOrd="0" destOrd="0" presId="urn:microsoft.com/office/officeart/2008/layout/HorizontalMultiLevelHierarchy"/>
    <dgm:cxn modelId="{E29F7D96-0F2B-481E-AA1B-896D5FE80DAF}" type="presParOf" srcId="{1CFE902D-7225-4DD2-97EB-F6749F9287AC}" destId="{C47AD0FC-1480-4190-9E45-78F821C075D6}" srcOrd="1" destOrd="0" presId="urn:microsoft.com/office/officeart/2008/layout/HorizontalMultiLevelHierarchy"/>
    <dgm:cxn modelId="{EE26EFDA-A5CB-4162-8066-D2714BD37D8B}" type="presParOf" srcId="{C47AD0FC-1480-4190-9E45-78F821C075D6}" destId="{F7D0CE27-32A2-48CF-A72E-A4249A0BDBE7}" srcOrd="0" destOrd="0" presId="urn:microsoft.com/office/officeart/2008/layout/HorizontalMultiLevelHierarchy"/>
    <dgm:cxn modelId="{57B7CA16-7A11-4F24-8E31-45C607165A19}" type="presParOf" srcId="{F7D0CE27-32A2-48CF-A72E-A4249A0BDBE7}" destId="{4AA29905-2686-4B89-B700-B964E682EAD6}" srcOrd="0" destOrd="0" presId="urn:microsoft.com/office/officeart/2008/layout/HorizontalMultiLevelHierarchy"/>
    <dgm:cxn modelId="{3FA7C79D-A42E-4277-8C19-9B775743556C}" type="presParOf" srcId="{C47AD0FC-1480-4190-9E45-78F821C075D6}" destId="{4BF62375-0F75-472E-88FB-EF779BDF9647}" srcOrd="1" destOrd="0" presId="urn:microsoft.com/office/officeart/2008/layout/HorizontalMultiLevelHierarchy"/>
    <dgm:cxn modelId="{B3462CBD-6143-4214-8BA6-9852B02479D0}" type="presParOf" srcId="{4BF62375-0F75-472E-88FB-EF779BDF9647}" destId="{1E443680-1CB9-41DE-A165-D218A59BD34C}" srcOrd="0" destOrd="0" presId="urn:microsoft.com/office/officeart/2008/layout/HorizontalMultiLevelHierarchy"/>
    <dgm:cxn modelId="{E28FAB48-F15D-43FD-97A7-76FCB4186D06}" type="presParOf" srcId="{4BF62375-0F75-472E-88FB-EF779BDF9647}" destId="{C82534AF-30C1-469C-94D0-C681F1DF7E1C}" srcOrd="1" destOrd="0" presId="urn:microsoft.com/office/officeart/2008/layout/HorizontalMultiLevelHierarchy"/>
    <dgm:cxn modelId="{48AA8183-C39E-4E97-B34C-EE1F66351B0A}" type="presParOf" srcId="{C47AD0FC-1480-4190-9E45-78F821C075D6}" destId="{23390BD9-B0F2-4665-B032-D95480599318}" srcOrd="2" destOrd="0" presId="urn:microsoft.com/office/officeart/2008/layout/HorizontalMultiLevelHierarchy"/>
    <dgm:cxn modelId="{661C20E9-B4B5-411C-92EC-F7F328301C50}" type="presParOf" srcId="{23390BD9-B0F2-4665-B032-D95480599318}" destId="{102BDF29-F1E1-493D-A8B0-43E6327F6936}" srcOrd="0" destOrd="0" presId="urn:microsoft.com/office/officeart/2008/layout/HorizontalMultiLevelHierarchy"/>
    <dgm:cxn modelId="{98B9C575-B2CB-4DCA-8E21-3EC23C7876B3}" type="presParOf" srcId="{C47AD0FC-1480-4190-9E45-78F821C075D6}" destId="{DF43A3F7-31A9-43F8-A594-7629A0A04E30}" srcOrd="3" destOrd="0" presId="urn:microsoft.com/office/officeart/2008/layout/HorizontalMultiLevelHierarchy"/>
    <dgm:cxn modelId="{4BF66927-A4E4-48F9-B93D-7285A31A0896}" type="presParOf" srcId="{DF43A3F7-31A9-43F8-A594-7629A0A04E30}" destId="{5D30F26F-38C2-4A19-AC68-62BB36F4ACA4}" srcOrd="0" destOrd="0" presId="urn:microsoft.com/office/officeart/2008/layout/HorizontalMultiLevelHierarchy"/>
    <dgm:cxn modelId="{742CB4AC-12F8-4201-869B-EFE51D73933C}" type="presParOf" srcId="{DF43A3F7-31A9-43F8-A594-7629A0A04E30}" destId="{1CCFFD9C-293C-4FAA-B183-1CA7C8F175DC}" srcOrd="1" destOrd="0" presId="urn:microsoft.com/office/officeart/2008/layout/HorizontalMultiLevelHierarchy"/>
    <dgm:cxn modelId="{60271015-1EE9-4106-B088-B271BB82068F}" type="presParOf" srcId="{C47AD0FC-1480-4190-9E45-78F821C075D6}" destId="{01875CCB-48DF-4DEB-BD23-9A9DA21C58FF}" srcOrd="4" destOrd="0" presId="urn:microsoft.com/office/officeart/2008/layout/HorizontalMultiLevelHierarchy"/>
    <dgm:cxn modelId="{DA3AD097-F40B-4FA4-ABED-FB707D05CF8E}" type="presParOf" srcId="{01875CCB-48DF-4DEB-BD23-9A9DA21C58FF}" destId="{75760D2E-6343-4CA3-A9E0-6E21F297D00C}" srcOrd="0" destOrd="0" presId="urn:microsoft.com/office/officeart/2008/layout/HorizontalMultiLevelHierarchy"/>
    <dgm:cxn modelId="{4873ED62-21A3-47EE-8FDA-5CB2C9A78827}" type="presParOf" srcId="{C47AD0FC-1480-4190-9E45-78F821C075D6}" destId="{24BF143A-D0BD-4381-9FA6-87324E924929}" srcOrd="5" destOrd="0" presId="urn:microsoft.com/office/officeart/2008/layout/HorizontalMultiLevelHierarchy"/>
    <dgm:cxn modelId="{AF6F3AA6-5A22-479C-A278-D704A82B9225}" type="presParOf" srcId="{24BF143A-D0BD-4381-9FA6-87324E924929}" destId="{31B64784-EBB6-4BBF-A4B5-DD487B4423BE}" srcOrd="0" destOrd="0" presId="urn:microsoft.com/office/officeart/2008/layout/HorizontalMultiLevelHierarchy"/>
    <dgm:cxn modelId="{3A797977-362B-421B-A5B5-52F342E61DAD}" type="presParOf" srcId="{24BF143A-D0BD-4381-9FA6-87324E924929}" destId="{DE79B0AC-7BC5-47A7-B8F1-5717F6EC0CFD}" srcOrd="1" destOrd="0" presId="urn:microsoft.com/office/officeart/2008/layout/HorizontalMultiLevelHierarchy"/>
    <dgm:cxn modelId="{D2BAABF3-2D19-469E-AE4D-001DE2175462}" type="presParOf" srcId="{C47AD0FC-1480-4190-9E45-78F821C075D6}" destId="{8FDD8233-EB2A-4C4D-ACDE-8E57D098DCD5}" srcOrd="6" destOrd="0" presId="urn:microsoft.com/office/officeart/2008/layout/HorizontalMultiLevelHierarchy"/>
    <dgm:cxn modelId="{908960BB-011A-4D4F-A48C-BB13E583625E}" type="presParOf" srcId="{8FDD8233-EB2A-4C4D-ACDE-8E57D098DCD5}" destId="{DDAABF36-E1D2-4787-8A55-5CA01C5BE93B}" srcOrd="0" destOrd="0" presId="urn:microsoft.com/office/officeart/2008/layout/HorizontalMultiLevelHierarchy"/>
    <dgm:cxn modelId="{DC99D80F-8AC6-4AD2-B4EE-2AF029057C58}" type="presParOf" srcId="{C47AD0FC-1480-4190-9E45-78F821C075D6}" destId="{802E16E1-5C1B-461E-B27F-978DA18F0083}" srcOrd="7" destOrd="0" presId="urn:microsoft.com/office/officeart/2008/layout/HorizontalMultiLevelHierarchy"/>
    <dgm:cxn modelId="{12239C65-76F5-4C32-ABEE-121546E88376}" type="presParOf" srcId="{802E16E1-5C1B-461E-B27F-978DA18F0083}" destId="{D0F7248D-651F-4C8D-834C-F9999F47FC21}" srcOrd="0" destOrd="0" presId="urn:microsoft.com/office/officeart/2008/layout/HorizontalMultiLevelHierarchy"/>
    <dgm:cxn modelId="{FD6BFB80-5883-4C7C-9B81-2B280075CDD0}" type="presParOf" srcId="{802E16E1-5C1B-461E-B27F-978DA18F0083}" destId="{81D7B3DB-588F-45F9-9E91-F9305D98B4D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E64BE-6AE9-4E9E-A68C-86672D2853AD}"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4386B67D-7BDE-4E01-B78F-432E0498967D}">
      <dgm:prSet phldrT="[文本]"/>
      <dgm:spPr/>
      <dgm:t>
        <a:bodyPr/>
        <a:lstStyle/>
        <a:p>
          <a:r>
            <a:rPr lang="zh-CN" altLang="en-US" dirty="0"/>
            <a:t>行为指标</a:t>
          </a:r>
        </a:p>
      </dgm:t>
    </dgm:pt>
    <dgm:pt modelId="{57C5CD3F-1468-4920-8B43-C72C43E65765}" type="parTrans" cxnId="{49A1DEC1-5DC1-435F-A33A-A98323C4BA12}">
      <dgm:prSet/>
      <dgm:spPr/>
      <dgm:t>
        <a:bodyPr/>
        <a:lstStyle/>
        <a:p>
          <a:endParaRPr lang="zh-CN" altLang="en-US"/>
        </a:p>
      </dgm:t>
    </dgm:pt>
    <dgm:pt modelId="{F525F9CB-B03E-43C3-AB4E-222D7E7762D3}" type="sibTrans" cxnId="{49A1DEC1-5DC1-435F-A33A-A98323C4BA12}">
      <dgm:prSet/>
      <dgm:spPr/>
      <dgm:t>
        <a:bodyPr/>
        <a:lstStyle/>
        <a:p>
          <a:endParaRPr lang="zh-CN" altLang="en-US"/>
        </a:p>
      </dgm:t>
    </dgm:pt>
    <dgm:pt modelId="{21C29A2B-07EE-4D30-8CFC-73DF46815C41}">
      <dgm:prSet phldrT="[文本]" custT="1"/>
      <dgm:spPr/>
      <dgm:t>
        <a:bodyPr/>
        <a:lstStyle/>
        <a:p>
          <a:r>
            <a:rPr lang="zh-CN" altLang="en-US" sz="1400" dirty="0"/>
            <a:t>检索式数量、检索式长度、可观测的点击次数、每个会话请求的结果页数、翻页次数、标签切换次数、收藏页数</a:t>
          </a:r>
        </a:p>
      </dgm:t>
    </dgm:pt>
    <dgm:pt modelId="{14C778F5-D29F-439F-87D3-6CEE930D9C7D}" type="parTrans" cxnId="{70962C88-FC23-4764-97A3-A040FABC8A0A}">
      <dgm:prSet/>
      <dgm:spPr/>
      <dgm:t>
        <a:bodyPr/>
        <a:lstStyle/>
        <a:p>
          <a:endParaRPr lang="zh-CN" altLang="en-US"/>
        </a:p>
      </dgm:t>
    </dgm:pt>
    <dgm:pt modelId="{F1F9A384-C2C6-4642-B7EE-FA6B13215AA9}" type="sibTrans" cxnId="{70962C88-FC23-4764-97A3-A040FABC8A0A}">
      <dgm:prSet/>
      <dgm:spPr/>
      <dgm:t>
        <a:bodyPr/>
        <a:lstStyle/>
        <a:p>
          <a:endParaRPr lang="zh-CN" altLang="en-US"/>
        </a:p>
      </dgm:t>
    </dgm:pt>
    <dgm:pt modelId="{2D8515FB-2F33-4E9A-8B74-D95B2ABDA096}">
      <dgm:prSet phldrT="[文本]"/>
      <dgm:spPr/>
      <dgm:t>
        <a:bodyPr/>
        <a:lstStyle/>
        <a:p>
          <a:r>
            <a:rPr lang="zh-CN" altLang="zh-CN" b="0" dirty="0"/>
            <a:t>眼动指标</a:t>
          </a:r>
          <a:endParaRPr lang="zh-CN" altLang="en-US" b="0" dirty="0"/>
        </a:p>
      </dgm:t>
    </dgm:pt>
    <dgm:pt modelId="{A447998B-AD43-4559-ACC0-66AC354E1F36}" type="parTrans" cxnId="{82536CAF-973F-4089-AD4A-4F1AC717023E}">
      <dgm:prSet/>
      <dgm:spPr/>
      <dgm:t>
        <a:bodyPr/>
        <a:lstStyle/>
        <a:p>
          <a:endParaRPr lang="zh-CN" altLang="en-US"/>
        </a:p>
      </dgm:t>
    </dgm:pt>
    <dgm:pt modelId="{86E3368F-9A0D-4DD5-AD9E-7F9882659FB8}" type="sibTrans" cxnId="{82536CAF-973F-4089-AD4A-4F1AC717023E}">
      <dgm:prSet/>
      <dgm:spPr/>
      <dgm:t>
        <a:bodyPr/>
        <a:lstStyle/>
        <a:p>
          <a:endParaRPr lang="zh-CN" altLang="en-US"/>
        </a:p>
      </dgm:t>
    </dgm:pt>
    <dgm:pt modelId="{9031502B-8C59-4EAA-9050-23359AAE08CC}">
      <dgm:prSet phldrT="[文本]" custT="1"/>
      <dgm:spPr/>
      <dgm:t>
        <a:bodyPr/>
        <a:lstStyle/>
        <a:p>
          <a:r>
            <a:rPr lang="zh-CN" altLang="en-US" sz="1400" dirty="0"/>
            <a:t>被试在健康信息搜寻过程中相关的眼动指标采集，包括注视时长、注视点个数、访问次数</a:t>
          </a:r>
        </a:p>
      </dgm:t>
    </dgm:pt>
    <dgm:pt modelId="{2D9E0ED5-56FA-4523-B76B-784329B6DC9B}" type="parTrans" cxnId="{5C208158-64BD-4056-A03C-0B658DFAB648}">
      <dgm:prSet/>
      <dgm:spPr/>
      <dgm:t>
        <a:bodyPr/>
        <a:lstStyle/>
        <a:p>
          <a:endParaRPr lang="zh-CN" altLang="en-US"/>
        </a:p>
      </dgm:t>
    </dgm:pt>
    <dgm:pt modelId="{2EC402C1-99B3-471B-9974-0B143E077035}" type="sibTrans" cxnId="{5C208158-64BD-4056-A03C-0B658DFAB648}">
      <dgm:prSet/>
      <dgm:spPr/>
      <dgm:t>
        <a:bodyPr/>
        <a:lstStyle/>
        <a:p>
          <a:endParaRPr lang="zh-CN" altLang="en-US"/>
        </a:p>
      </dgm:t>
    </dgm:pt>
    <dgm:pt modelId="{45D6963F-BC8D-4382-A774-251B98954801}" type="pres">
      <dgm:prSet presAssocID="{C89E64BE-6AE9-4E9E-A68C-86672D2853AD}" presName="layout" presStyleCnt="0">
        <dgm:presLayoutVars>
          <dgm:chMax/>
          <dgm:chPref/>
          <dgm:dir/>
          <dgm:resizeHandles/>
        </dgm:presLayoutVars>
      </dgm:prSet>
      <dgm:spPr/>
    </dgm:pt>
    <dgm:pt modelId="{E5C24CAD-D393-4CCF-A12D-1B3ACF6A105C}" type="pres">
      <dgm:prSet presAssocID="{4386B67D-7BDE-4E01-B78F-432E0498967D}" presName="root" presStyleCnt="0">
        <dgm:presLayoutVars>
          <dgm:chMax/>
          <dgm:chPref/>
        </dgm:presLayoutVars>
      </dgm:prSet>
      <dgm:spPr/>
    </dgm:pt>
    <dgm:pt modelId="{DEE83A49-572B-4171-B4BC-623C9BB8E1CB}" type="pres">
      <dgm:prSet presAssocID="{4386B67D-7BDE-4E01-B78F-432E0498967D}" presName="rootComposite" presStyleCnt="0">
        <dgm:presLayoutVars/>
      </dgm:prSet>
      <dgm:spPr/>
    </dgm:pt>
    <dgm:pt modelId="{63349A98-491A-4858-8B7C-EBB87EEB4F79}" type="pres">
      <dgm:prSet presAssocID="{4386B67D-7BDE-4E01-B78F-432E0498967D}" presName="ParentAccent" presStyleLbl="alignNode1" presStyleIdx="0" presStyleCnt="2" custFlipVert="0" custScaleY="13075"/>
      <dgm:spPr/>
    </dgm:pt>
    <dgm:pt modelId="{380D8208-4FC5-4328-A3F2-62815654EF63}" type="pres">
      <dgm:prSet presAssocID="{4386B67D-7BDE-4E01-B78F-432E0498967D}" presName="ParentSmallAccent" presStyleLbl="fgAcc1" presStyleIdx="0" presStyleCnt="2"/>
      <dgm:spPr/>
    </dgm:pt>
    <dgm:pt modelId="{6944095A-D3BE-4763-B56B-9DB6A9E5C96C}" type="pres">
      <dgm:prSet presAssocID="{4386B67D-7BDE-4E01-B78F-432E0498967D}" presName="Parent" presStyleLbl="revTx" presStyleIdx="0" presStyleCnt="4">
        <dgm:presLayoutVars>
          <dgm:chMax/>
          <dgm:chPref val="4"/>
          <dgm:bulletEnabled val="1"/>
        </dgm:presLayoutVars>
      </dgm:prSet>
      <dgm:spPr/>
    </dgm:pt>
    <dgm:pt modelId="{45A72EED-02A0-4EDA-81BC-4A8DF275111F}" type="pres">
      <dgm:prSet presAssocID="{4386B67D-7BDE-4E01-B78F-432E0498967D}" presName="childShape" presStyleCnt="0">
        <dgm:presLayoutVars>
          <dgm:chMax val="0"/>
          <dgm:chPref val="0"/>
        </dgm:presLayoutVars>
      </dgm:prSet>
      <dgm:spPr/>
    </dgm:pt>
    <dgm:pt modelId="{9B2139CC-600D-4B6B-8206-762100228876}" type="pres">
      <dgm:prSet presAssocID="{21C29A2B-07EE-4D30-8CFC-73DF46815C41}" presName="childComposite" presStyleCnt="0">
        <dgm:presLayoutVars>
          <dgm:chMax val="0"/>
          <dgm:chPref val="0"/>
        </dgm:presLayoutVars>
      </dgm:prSet>
      <dgm:spPr/>
    </dgm:pt>
    <dgm:pt modelId="{0E12A9D9-6CCC-4C44-831D-CE6A88E0A069}" type="pres">
      <dgm:prSet presAssocID="{21C29A2B-07EE-4D30-8CFC-73DF46815C41}" presName="ChildAccent" presStyleLbl="solidFgAcc1" presStyleIdx="0" presStyleCnt="2" custLinFactX="-100000" custLinFactNeighborX="-173486" custLinFactNeighborY="-31230"/>
      <dgm:spPr/>
    </dgm:pt>
    <dgm:pt modelId="{7F8DFEF4-D533-4E1F-9601-44D5097F0323}" type="pres">
      <dgm:prSet presAssocID="{21C29A2B-07EE-4D30-8CFC-73DF46815C41}" presName="Child" presStyleLbl="revTx" presStyleIdx="1" presStyleCnt="4" custScaleX="97906" custScaleY="151597" custLinFactNeighborX="4399" custLinFactNeighborY="-46863">
        <dgm:presLayoutVars>
          <dgm:chMax val="0"/>
          <dgm:chPref val="0"/>
          <dgm:bulletEnabled val="1"/>
        </dgm:presLayoutVars>
      </dgm:prSet>
      <dgm:spPr/>
    </dgm:pt>
    <dgm:pt modelId="{727B6BC6-4CE7-44FA-83CE-10430CFB6245}" type="pres">
      <dgm:prSet presAssocID="{2D8515FB-2F33-4E9A-8B74-D95B2ABDA096}" presName="root" presStyleCnt="0">
        <dgm:presLayoutVars>
          <dgm:chMax/>
          <dgm:chPref/>
        </dgm:presLayoutVars>
      </dgm:prSet>
      <dgm:spPr/>
    </dgm:pt>
    <dgm:pt modelId="{E0D47D29-FA8B-4AED-8B28-820277544A3B}" type="pres">
      <dgm:prSet presAssocID="{2D8515FB-2F33-4E9A-8B74-D95B2ABDA096}" presName="rootComposite" presStyleCnt="0">
        <dgm:presLayoutVars/>
      </dgm:prSet>
      <dgm:spPr/>
    </dgm:pt>
    <dgm:pt modelId="{09C5B2B3-EB54-496D-90DD-2554D5A27526}" type="pres">
      <dgm:prSet presAssocID="{2D8515FB-2F33-4E9A-8B74-D95B2ABDA096}" presName="ParentAccent" presStyleLbl="alignNode1" presStyleIdx="1" presStyleCnt="2" custFlipVert="0" custScaleY="13075"/>
      <dgm:spPr/>
    </dgm:pt>
    <dgm:pt modelId="{EDA7C0D7-114F-484A-9350-81A07E94421D}" type="pres">
      <dgm:prSet presAssocID="{2D8515FB-2F33-4E9A-8B74-D95B2ABDA096}" presName="ParentSmallAccent" presStyleLbl="fgAcc1" presStyleIdx="1" presStyleCnt="2"/>
      <dgm:spPr/>
    </dgm:pt>
    <dgm:pt modelId="{75C90D9D-D08F-4092-998E-B330D145170A}" type="pres">
      <dgm:prSet presAssocID="{2D8515FB-2F33-4E9A-8B74-D95B2ABDA096}" presName="Parent" presStyleLbl="revTx" presStyleIdx="2" presStyleCnt="4">
        <dgm:presLayoutVars>
          <dgm:chMax/>
          <dgm:chPref val="4"/>
          <dgm:bulletEnabled val="1"/>
        </dgm:presLayoutVars>
      </dgm:prSet>
      <dgm:spPr/>
    </dgm:pt>
    <dgm:pt modelId="{AADEAADE-A61D-4EAC-8022-CDBD65EC2EC5}" type="pres">
      <dgm:prSet presAssocID="{2D8515FB-2F33-4E9A-8B74-D95B2ABDA096}" presName="childShape" presStyleCnt="0">
        <dgm:presLayoutVars>
          <dgm:chMax val="0"/>
          <dgm:chPref val="0"/>
        </dgm:presLayoutVars>
      </dgm:prSet>
      <dgm:spPr/>
    </dgm:pt>
    <dgm:pt modelId="{6C0072B4-43F3-4C21-AA48-5AF1172B08C0}" type="pres">
      <dgm:prSet presAssocID="{9031502B-8C59-4EAA-9050-23359AAE08CC}" presName="childComposite" presStyleCnt="0">
        <dgm:presLayoutVars>
          <dgm:chMax val="0"/>
          <dgm:chPref val="0"/>
        </dgm:presLayoutVars>
      </dgm:prSet>
      <dgm:spPr/>
    </dgm:pt>
    <dgm:pt modelId="{040AE979-5E8D-47CB-8354-18A0A5DD6C6E}" type="pres">
      <dgm:prSet presAssocID="{9031502B-8C59-4EAA-9050-23359AAE08CC}" presName="ChildAccent" presStyleLbl="solidFgAcc1" presStyleIdx="1" presStyleCnt="2"/>
      <dgm:spPr/>
    </dgm:pt>
    <dgm:pt modelId="{5AA0E28E-0A43-4C58-8B19-A946136D4808}" type="pres">
      <dgm:prSet presAssocID="{9031502B-8C59-4EAA-9050-23359AAE08CC}" presName="Child" presStyleLbl="revTx" presStyleIdx="3" presStyleCnt="4" custScaleY="126368" custLinFactNeighborX="1954" custLinFactNeighborY="-46863">
        <dgm:presLayoutVars>
          <dgm:chMax val="0"/>
          <dgm:chPref val="0"/>
          <dgm:bulletEnabled val="1"/>
        </dgm:presLayoutVars>
      </dgm:prSet>
      <dgm:spPr/>
    </dgm:pt>
  </dgm:ptLst>
  <dgm:cxnLst>
    <dgm:cxn modelId="{D7399531-91E5-44B2-8361-6DCF01FB00C7}" type="presOf" srcId="{C89E64BE-6AE9-4E9E-A68C-86672D2853AD}" destId="{45D6963F-BC8D-4382-A774-251B98954801}" srcOrd="0" destOrd="0" presId="urn:microsoft.com/office/officeart/2008/layout/SquareAccentList"/>
    <dgm:cxn modelId="{CCC43E47-5440-4D96-8D78-F69040EE9BEA}" type="presOf" srcId="{2D8515FB-2F33-4E9A-8B74-D95B2ABDA096}" destId="{75C90D9D-D08F-4092-998E-B330D145170A}" srcOrd="0" destOrd="0" presId="urn:microsoft.com/office/officeart/2008/layout/SquareAccentList"/>
    <dgm:cxn modelId="{5D2DEC51-7587-4491-A5AF-1AF0D3ED9F6D}" type="presOf" srcId="{4386B67D-7BDE-4E01-B78F-432E0498967D}" destId="{6944095A-D3BE-4763-B56B-9DB6A9E5C96C}" srcOrd="0" destOrd="0" presId="urn:microsoft.com/office/officeart/2008/layout/SquareAccentList"/>
    <dgm:cxn modelId="{5C208158-64BD-4056-A03C-0B658DFAB648}" srcId="{2D8515FB-2F33-4E9A-8B74-D95B2ABDA096}" destId="{9031502B-8C59-4EAA-9050-23359AAE08CC}" srcOrd="0" destOrd="0" parTransId="{2D9E0ED5-56FA-4523-B76B-784329B6DC9B}" sibTransId="{2EC402C1-99B3-471B-9974-0B143E077035}"/>
    <dgm:cxn modelId="{70962C88-FC23-4764-97A3-A040FABC8A0A}" srcId="{4386B67D-7BDE-4E01-B78F-432E0498967D}" destId="{21C29A2B-07EE-4D30-8CFC-73DF46815C41}" srcOrd="0" destOrd="0" parTransId="{14C778F5-D29F-439F-87D3-6CEE930D9C7D}" sibTransId="{F1F9A384-C2C6-4642-B7EE-FA6B13215AA9}"/>
    <dgm:cxn modelId="{27986C8C-4E3D-42B5-B083-2D87B7E4EAF8}" type="presOf" srcId="{21C29A2B-07EE-4D30-8CFC-73DF46815C41}" destId="{7F8DFEF4-D533-4E1F-9601-44D5097F0323}" srcOrd="0" destOrd="0" presId="urn:microsoft.com/office/officeart/2008/layout/SquareAccentList"/>
    <dgm:cxn modelId="{82536CAF-973F-4089-AD4A-4F1AC717023E}" srcId="{C89E64BE-6AE9-4E9E-A68C-86672D2853AD}" destId="{2D8515FB-2F33-4E9A-8B74-D95B2ABDA096}" srcOrd="1" destOrd="0" parTransId="{A447998B-AD43-4559-ACC0-66AC354E1F36}" sibTransId="{86E3368F-9A0D-4DD5-AD9E-7F9882659FB8}"/>
    <dgm:cxn modelId="{49A1DEC1-5DC1-435F-A33A-A98323C4BA12}" srcId="{C89E64BE-6AE9-4E9E-A68C-86672D2853AD}" destId="{4386B67D-7BDE-4E01-B78F-432E0498967D}" srcOrd="0" destOrd="0" parTransId="{57C5CD3F-1468-4920-8B43-C72C43E65765}" sibTransId="{F525F9CB-B03E-43C3-AB4E-222D7E7762D3}"/>
    <dgm:cxn modelId="{D1C7CCE5-EB87-49D7-99B3-4A0921EAD3EE}" type="presOf" srcId="{9031502B-8C59-4EAA-9050-23359AAE08CC}" destId="{5AA0E28E-0A43-4C58-8B19-A946136D4808}" srcOrd="0" destOrd="0" presId="urn:microsoft.com/office/officeart/2008/layout/SquareAccentList"/>
    <dgm:cxn modelId="{21520BA5-FE61-4B10-A274-D63A745D2B49}" type="presParOf" srcId="{45D6963F-BC8D-4382-A774-251B98954801}" destId="{E5C24CAD-D393-4CCF-A12D-1B3ACF6A105C}" srcOrd="0" destOrd="0" presId="urn:microsoft.com/office/officeart/2008/layout/SquareAccentList"/>
    <dgm:cxn modelId="{3C4762B0-732E-4D4E-AE89-4DF2A8E59C02}" type="presParOf" srcId="{E5C24CAD-D393-4CCF-A12D-1B3ACF6A105C}" destId="{DEE83A49-572B-4171-B4BC-623C9BB8E1CB}" srcOrd="0" destOrd="0" presId="urn:microsoft.com/office/officeart/2008/layout/SquareAccentList"/>
    <dgm:cxn modelId="{44E04439-BDC3-49D9-8779-0EE8EAA271B7}" type="presParOf" srcId="{DEE83A49-572B-4171-B4BC-623C9BB8E1CB}" destId="{63349A98-491A-4858-8B7C-EBB87EEB4F79}" srcOrd="0" destOrd="0" presId="urn:microsoft.com/office/officeart/2008/layout/SquareAccentList"/>
    <dgm:cxn modelId="{9F860979-CA3E-4EEA-AB05-1E290B56F0F0}" type="presParOf" srcId="{DEE83A49-572B-4171-B4BC-623C9BB8E1CB}" destId="{380D8208-4FC5-4328-A3F2-62815654EF63}" srcOrd="1" destOrd="0" presId="urn:microsoft.com/office/officeart/2008/layout/SquareAccentList"/>
    <dgm:cxn modelId="{5F9888EF-AB02-4209-8209-CD6CFB6AD611}" type="presParOf" srcId="{DEE83A49-572B-4171-B4BC-623C9BB8E1CB}" destId="{6944095A-D3BE-4763-B56B-9DB6A9E5C96C}" srcOrd="2" destOrd="0" presId="urn:microsoft.com/office/officeart/2008/layout/SquareAccentList"/>
    <dgm:cxn modelId="{0848E8D6-17BC-4DA4-95A4-3F4FC6ABA919}" type="presParOf" srcId="{E5C24CAD-D393-4CCF-A12D-1B3ACF6A105C}" destId="{45A72EED-02A0-4EDA-81BC-4A8DF275111F}" srcOrd="1" destOrd="0" presId="urn:microsoft.com/office/officeart/2008/layout/SquareAccentList"/>
    <dgm:cxn modelId="{572D78B1-F30D-4E5F-89D3-925ADCE282FB}" type="presParOf" srcId="{45A72EED-02A0-4EDA-81BC-4A8DF275111F}" destId="{9B2139CC-600D-4B6B-8206-762100228876}" srcOrd="0" destOrd="0" presId="urn:microsoft.com/office/officeart/2008/layout/SquareAccentList"/>
    <dgm:cxn modelId="{70D53898-60F2-426E-B311-837C629C608B}" type="presParOf" srcId="{9B2139CC-600D-4B6B-8206-762100228876}" destId="{0E12A9D9-6CCC-4C44-831D-CE6A88E0A069}" srcOrd="0" destOrd="0" presId="urn:microsoft.com/office/officeart/2008/layout/SquareAccentList"/>
    <dgm:cxn modelId="{EC83E90C-220B-401C-B25F-0F085A034D32}" type="presParOf" srcId="{9B2139CC-600D-4B6B-8206-762100228876}" destId="{7F8DFEF4-D533-4E1F-9601-44D5097F0323}" srcOrd="1" destOrd="0" presId="urn:microsoft.com/office/officeart/2008/layout/SquareAccentList"/>
    <dgm:cxn modelId="{C4282C67-F62E-4556-A0BD-17D9467C4688}" type="presParOf" srcId="{45D6963F-BC8D-4382-A774-251B98954801}" destId="{727B6BC6-4CE7-44FA-83CE-10430CFB6245}" srcOrd="1" destOrd="0" presId="urn:microsoft.com/office/officeart/2008/layout/SquareAccentList"/>
    <dgm:cxn modelId="{E15345FA-22BB-455F-8A8C-B06A26147AA6}" type="presParOf" srcId="{727B6BC6-4CE7-44FA-83CE-10430CFB6245}" destId="{E0D47D29-FA8B-4AED-8B28-820277544A3B}" srcOrd="0" destOrd="0" presId="urn:microsoft.com/office/officeart/2008/layout/SquareAccentList"/>
    <dgm:cxn modelId="{216A5BDE-3102-4AE9-84BF-A60A747BE1CA}" type="presParOf" srcId="{E0D47D29-FA8B-4AED-8B28-820277544A3B}" destId="{09C5B2B3-EB54-496D-90DD-2554D5A27526}" srcOrd="0" destOrd="0" presId="urn:microsoft.com/office/officeart/2008/layout/SquareAccentList"/>
    <dgm:cxn modelId="{18CDD8CA-01B6-4EC0-A980-A513AD737D6B}" type="presParOf" srcId="{E0D47D29-FA8B-4AED-8B28-820277544A3B}" destId="{EDA7C0D7-114F-484A-9350-81A07E94421D}" srcOrd="1" destOrd="0" presId="urn:microsoft.com/office/officeart/2008/layout/SquareAccentList"/>
    <dgm:cxn modelId="{A85D27C0-AED5-4653-A42A-D2656D7F5AF7}" type="presParOf" srcId="{E0D47D29-FA8B-4AED-8B28-820277544A3B}" destId="{75C90D9D-D08F-4092-998E-B330D145170A}" srcOrd="2" destOrd="0" presId="urn:microsoft.com/office/officeart/2008/layout/SquareAccentList"/>
    <dgm:cxn modelId="{EBC939B1-F5B6-4FDD-94BF-F8E1F48C5395}" type="presParOf" srcId="{727B6BC6-4CE7-44FA-83CE-10430CFB6245}" destId="{AADEAADE-A61D-4EAC-8022-CDBD65EC2EC5}" srcOrd="1" destOrd="0" presId="urn:microsoft.com/office/officeart/2008/layout/SquareAccentList"/>
    <dgm:cxn modelId="{046E43E9-1A2C-46BD-9DFE-4E72BDFEFDC5}" type="presParOf" srcId="{AADEAADE-A61D-4EAC-8022-CDBD65EC2EC5}" destId="{6C0072B4-43F3-4C21-AA48-5AF1172B08C0}" srcOrd="0" destOrd="0" presId="urn:microsoft.com/office/officeart/2008/layout/SquareAccentList"/>
    <dgm:cxn modelId="{041B2B70-E7AA-4A32-AB21-7E82CB5E503F}" type="presParOf" srcId="{6C0072B4-43F3-4C21-AA48-5AF1172B08C0}" destId="{040AE979-5E8D-47CB-8354-18A0A5DD6C6E}" srcOrd="0" destOrd="0" presId="urn:microsoft.com/office/officeart/2008/layout/SquareAccentList"/>
    <dgm:cxn modelId="{48CA9B0D-9A55-4FF8-A89F-EA3CEBF8A34F}" type="presParOf" srcId="{6C0072B4-43F3-4C21-AA48-5AF1172B08C0}" destId="{5AA0E28E-0A43-4C58-8B19-A946136D4808}"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DE232B1-9B4D-4D22-ABCE-E833C2A2A45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zh-CN" altLang="en-US"/>
        </a:p>
      </dgm:t>
    </dgm:pt>
    <dgm:pt modelId="{778DDE4B-50EF-4F2D-AA60-CB6D605C1498}">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准备工作</a:t>
          </a:r>
          <a:endParaRPr lang="zh-CN" altLang="en-US" sz="1600" dirty="0">
            <a:solidFill>
              <a:schemeClr val="bg1"/>
            </a:solidFill>
          </a:endParaRPr>
        </a:p>
      </dgm:t>
    </dgm:pt>
    <dgm:pt modelId="{65AE60F7-E23E-4623-833F-B503ACFCE7AF}" type="parTrans" cxnId="{7239D265-4E5B-4C49-822D-3072E8D860C5}">
      <dgm:prSet/>
      <dgm:spPr/>
      <dgm:t>
        <a:bodyPr/>
        <a:lstStyle/>
        <a:p>
          <a:endParaRPr lang="zh-CN" altLang="en-US" sz="2400">
            <a:solidFill>
              <a:schemeClr val="bg1"/>
            </a:solidFill>
          </a:endParaRPr>
        </a:p>
      </dgm:t>
    </dgm:pt>
    <dgm:pt modelId="{011F270A-9A9D-4895-8055-9B411921FE58}" type="sibTrans" cxnId="{7239D265-4E5B-4C49-822D-3072E8D860C5}">
      <dgm:prSet custT="1"/>
      <dgm:spPr/>
      <dgm:t>
        <a:bodyPr/>
        <a:lstStyle/>
        <a:p>
          <a:endParaRPr lang="zh-CN" altLang="en-US" sz="1400">
            <a:solidFill>
              <a:schemeClr val="bg1"/>
            </a:solidFill>
          </a:endParaRPr>
        </a:p>
      </dgm:t>
    </dgm:pt>
    <dgm:pt modelId="{D3C3813B-035F-40AC-99AA-ABCEF42DB729}">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被试熟悉实验环境，并签署知情同意书</a:t>
          </a:r>
          <a:endParaRPr lang="zh-CN" altLang="en-US" sz="1600" dirty="0">
            <a:solidFill>
              <a:schemeClr val="bg1"/>
            </a:solidFill>
          </a:endParaRPr>
        </a:p>
      </dgm:t>
    </dgm:pt>
    <dgm:pt modelId="{21166E88-9B73-40C6-BA62-2B2A8DA7A768}" type="parTrans" cxnId="{D6AB972D-C735-4238-BF36-E1E5B858F5E3}">
      <dgm:prSet/>
      <dgm:spPr/>
      <dgm:t>
        <a:bodyPr/>
        <a:lstStyle/>
        <a:p>
          <a:endParaRPr lang="zh-CN" altLang="en-US" sz="2400">
            <a:solidFill>
              <a:schemeClr val="bg1"/>
            </a:solidFill>
          </a:endParaRPr>
        </a:p>
      </dgm:t>
    </dgm:pt>
    <dgm:pt modelId="{E2B08712-8E8C-495F-8492-08719263897F}" type="sibTrans" cxnId="{D6AB972D-C735-4238-BF36-E1E5B858F5E3}">
      <dgm:prSet custT="1"/>
      <dgm:spPr/>
      <dgm:t>
        <a:bodyPr/>
        <a:lstStyle/>
        <a:p>
          <a:endParaRPr lang="zh-CN" altLang="en-US" sz="1400">
            <a:solidFill>
              <a:schemeClr val="bg1"/>
            </a:solidFill>
          </a:endParaRPr>
        </a:p>
      </dgm:t>
    </dgm:pt>
    <dgm:pt modelId="{A18D33EF-6845-4008-B1A3-B30A479E2A9A}">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填写中文版健康焦虑表</a:t>
          </a:r>
          <a:endParaRPr lang="zh-CN" altLang="en-US" sz="1600" dirty="0">
            <a:solidFill>
              <a:schemeClr val="bg1"/>
            </a:solidFill>
          </a:endParaRPr>
        </a:p>
      </dgm:t>
    </dgm:pt>
    <dgm:pt modelId="{20BD065A-0ECA-496F-A6EB-FC53C03B1A07}" type="parTrans" cxnId="{54F58C9A-1CAB-4453-B869-54E67C37DB4F}">
      <dgm:prSet/>
      <dgm:spPr/>
      <dgm:t>
        <a:bodyPr/>
        <a:lstStyle/>
        <a:p>
          <a:endParaRPr lang="zh-CN" altLang="en-US" sz="2400">
            <a:solidFill>
              <a:schemeClr val="bg1"/>
            </a:solidFill>
          </a:endParaRPr>
        </a:p>
      </dgm:t>
    </dgm:pt>
    <dgm:pt modelId="{91D56D0F-7F2A-4469-9AC5-42938E7940D4}" type="sibTrans" cxnId="{54F58C9A-1CAB-4453-B869-54E67C37DB4F}">
      <dgm:prSet custT="1"/>
      <dgm:spPr/>
      <dgm:t>
        <a:bodyPr/>
        <a:lstStyle/>
        <a:p>
          <a:endParaRPr lang="zh-CN" altLang="en-US" sz="1400">
            <a:solidFill>
              <a:schemeClr val="bg1"/>
            </a:solidFill>
          </a:endParaRPr>
        </a:p>
      </dgm:t>
    </dgm:pt>
    <dgm:pt modelId="{00589B00-24C9-4383-B280-C5A2B5AEB51D}">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被试熟悉载体网站</a:t>
          </a:r>
          <a:endParaRPr lang="zh-CN" altLang="en-US" sz="1600" dirty="0">
            <a:solidFill>
              <a:schemeClr val="bg1"/>
            </a:solidFill>
          </a:endParaRPr>
        </a:p>
      </dgm:t>
    </dgm:pt>
    <dgm:pt modelId="{79ACB5F6-7D00-4F2A-A01D-D1CCAC5637AE}" type="parTrans" cxnId="{B3DFC5D6-27E7-460A-9C32-CC19E7012D3E}">
      <dgm:prSet/>
      <dgm:spPr/>
      <dgm:t>
        <a:bodyPr/>
        <a:lstStyle/>
        <a:p>
          <a:endParaRPr lang="zh-CN" altLang="en-US" sz="2400">
            <a:solidFill>
              <a:schemeClr val="bg1"/>
            </a:solidFill>
          </a:endParaRPr>
        </a:p>
      </dgm:t>
    </dgm:pt>
    <dgm:pt modelId="{0AA3AB44-E05D-4791-9FCE-4EBED8829658}" type="sibTrans" cxnId="{B3DFC5D6-27E7-460A-9C32-CC19E7012D3E}">
      <dgm:prSet custT="1"/>
      <dgm:spPr/>
      <dgm:t>
        <a:bodyPr/>
        <a:lstStyle/>
        <a:p>
          <a:endParaRPr lang="zh-CN" altLang="en-US" sz="1400">
            <a:solidFill>
              <a:schemeClr val="bg1"/>
            </a:solidFill>
          </a:endParaRPr>
        </a:p>
      </dgm:t>
    </dgm:pt>
    <dgm:pt modelId="{55E02F1A-B251-442F-B541-3B0B76BBFA80}">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进行注视点校准</a:t>
          </a:r>
          <a:endParaRPr lang="zh-CN" altLang="en-US" sz="1600" dirty="0">
            <a:solidFill>
              <a:schemeClr val="bg1"/>
            </a:solidFill>
          </a:endParaRPr>
        </a:p>
      </dgm:t>
    </dgm:pt>
    <dgm:pt modelId="{E5C2B24F-57C5-47C2-8951-F3604F10566D}" type="parTrans" cxnId="{CBDA6FF5-DB36-46F9-8190-2E9AB6B90393}">
      <dgm:prSet/>
      <dgm:spPr/>
      <dgm:t>
        <a:bodyPr/>
        <a:lstStyle/>
        <a:p>
          <a:endParaRPr lang="zh-CN" altLang="en-US" sz="2400">
            <a:solidFill>
              <a:schemeClr val="bg1"/>
            </a:solidFill>
          </a:endParaRPr>
        </a:p>
      </dgm:t>
    </dgm:pt>
    <dgm:pt modelId="{C6FE1327-B0A4-45A3-9391-B140E8C16AD1}" type="sibTrans" cxnId="{CBDA6FF5-DB36-46F9-8190-2E9AB6B90393}">
      <dgm:prSet custT="1"/>
      <dgm:spPr/>
      <dgm:t>
        <a:bodyPr/>
        <a:lstStyle/>
        <a:p>
          <a:endParaRPr lang="zh-CN" altLang="en-US" sz="1400">
            <a:solidFill>
              <a:schemeClr val="bg1"/>
            </a:solidFill>
          </a:endParaRPr>
        </a:p>
      </dgm:t>
    </dgm:pt>
    <dgm:pt modelId="{DF66B726-A81E-4177-80A3-754D9412690B}">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正式进行实验</a:t>
          </a:r>
          <a:endParaRPr lang="zh-CN" altLang="en-US" sz="1600" dirty="0">
            <a:solidFill>
              <a:schemeClr val="bg1"/>
            </a:solidFill>
          </a:endParaRPr>
        </a:p>
      </dgm:t>
    </dgm:pt>
    <dgm:pt modelId="{966CF82D-B666-4788-AA68-4DD6E5BFAD7B}" type="parTrans" cxnId="{9C63FF6A-CAE7-409C-92E8-53A7976A5BCC}">
      <dgm:prSet/>
      <dgm:spPr/>
      <dgm:t>
        <a:bodyPr/>
        <a:lstStyle/>
        <a:p>
          <a:endParaRPr lang="zh-CN" altLang="en-US" sz="2400">
            <a:solidFill>
              <a:schemeClr val="bg1"/>
            </a:solidFill>
          </a:endParaRPr>
        </a:p>
      </dgm:t>
    </dgm:pt>
    <dgm:pt modelId="{FB339E7A-0C75-4475-8D5A-223290172B46}" type="sibTrans" cxnId="{9C63FF6A-CAE7-409C-92E8-53A7976A5BCC}">
      <dgm:prSet custT="1"/>
      <dgm:spPr/>
      <dgm:t>
        <a:bodyPr/>
        <a:lstStyle/>
        <a:p>
          <a:endParaRPr lang="zh-CN" altLang="en-US" sz="1400">
            <a:solidFill>
              <a:schemeClr val="bg1"/>
            </a:solidFill>
          </a:endParaRPr>
        </a:p>
      </dgm:t>
    </dgm:pt>
    <dgm:pt modelId="{174EF33F-DA2B-4822-930E-5221BC241077}">
      <dgm:prSet phldrT="[文本]" custT="1"/>
      <dgm:spPr/>
      <dgm:t>
        <a:bodyPr/>
        <a:lstStyle/>
        <a:p>
          <a:r>
            <a:rPr lang="zh-CN" altLang="en-US" sz="1600" dirty="0">
              <a:solidFill>
                <a:schemeClr val="bg1"/>
              </a:solidFill>
              <a:latin typeface="Calibri" panose="020F0502020204030204" pitchFamily="34" charset="0"/>
              <a:cs typeface="Times New Roman" panose="02020603050405020304" pitchFamily="18" charset="0"/>
            </a:rPr>
            <a:t>访谈</a:t>
          </a:r>
          <a:endParaRPr lang="zh-CN" altLang="en-US" sz="1600" dirty="0">
            <a:solidFill>
              <a:schemeClr val="bg1"/>
            </a:solidFill>
          </a:endParaRPr>
        </a:p>
      </dgm:t>
    </dgm:pt>
    <dgm:pt modelId="{A67DE681-6CB0-4672-AADB-E06D46962C4D}" type="parTrans" cxnId="{B8154985-6F74-4754-A4E6-A22F21F88E50}">
      <dgm:prSet/>
      <dgm:spPr/>
      <dgm:t>
        <a:bodyPr/>
        <a:lstStyle/>
        <a:p>
          <a:endParaRPr lang="zh-CN" altLang="en-US" sz="2400">
            <a:solidFill>
              <a:schemeClr val="bg1"/>
            </a:solidFill>
          </a:endParaRPr>
        </a:p>
      </dgm:t>
    </dgm:pt>
    <dgm:pt modelId="{16BBCA11-0807-43FF-9854-C9AA175E2A9B}" type="sibTrans" cxnId="{B8154985-6F74-4754-A4E6-A22F21F88E50}">
      <dgm:prSet custT="1"/>
      <dgm:spPr/>
      <dgm:t>
        <a:bodyPr/>
        <a:lstStyle/>
        <a:p>
          <a:endParaRPr lang="zh-CN" altLang="en-US" sz="1400">
            <a:solidFill>
              <a:schemeClr val="bg1"/>
            </a:solidFill>
          </a:endParaRPr>
        </a:p>
      </dgm:t>
    </dgm:pt>
    <dgm:pt modelId="{CC54136D-CF66-4071-949B-37C2A6A66BF8}">
      <dgm:prSet phldrT="[文本]" custT="1"/>
      <dgm:spPr/>
      <dgm:t>
        <a:bodyPr/>
        <a:lstStyle/>
        <a:p>
          <a:r>
            <a:rPr lang="zh-CN" altLang="en-US" sz="1600">
              <a:solidFill>
                <a:schemeClr val="bg1"/>
              </a:solidFill>
              <a:latin typeface="Calibri" panose="020F0502020204030204" pitchFamily="34" charset="0"/>
              <a:cs typeface="Times New Roman" panose="02020603050405020304" pitchFamily="18" charset="0"/>
            </a:rPr>
            <a:t>发放被试酬劳</a:t>
          </a:r>
          <a:endParaRPr lang="zh-CN" altLang="en-US" sz="1600">
            <a:solidFill>
              <a:schemeClr val="bg1"/>
            </a:solidFill>
          </a:endParaRPr>
        </a:p>
      </dgm:t>
    </dgm:pt>
    <dgm:pt modelId="{3A3422F4-96BE-4147-A59B-A3A3DE853DDE}" type="parTrans" cxnId="{CD44BA9B-4DAE-4BFB-BCA6-B5C84A400D29}">
      <dgm:prSet/>
      <dgm:spPr/>
      <dgm:t>
        <a:bodyPr/>
        <a:lstStyle/>
        <a:p>
          <a:endParaRPr lang="zh-CN" altLang="en-US" sz="2400">
            <a:solidFill>
              <a:schemeClr val="bg1"/>
            </a:solidFill>
          </a:endParaRPr>
        </a:p>
      </dgm:t>
    </dgm:pt>
    <dgm:pt modelId="{58614B3E-9FA9-4B9C-A017-C4225BCB5164}" type="sibTrans" cxnId="{CD44BA9B-4DAE-4BFB-BCA6-B5C84A400D29}">
      <dgm:prSet/>
      <dgm:spPr/>
      <dgm:t>
        <a:bodyPr/>
        <a:lstStyle/>
        <a:p>
          <a:endParaRPr lang="zh-CN" altLang="en-US" sz="2400">
            <a:solidFill>
              <a:schemeClr val="bg1"/>
            </a:solidFill>
          </a:endParaRPr>
        </a:p>
      </dgm:t>
    </dgm:pt>
    <dgm:pt modelId="{654C1D33-1B1B-46EE-BA41-6806FC15BEE3}" type="pres">
      <dgm:prSet presAssocID="{2DE232B1-9B4D-4D22-ABCE-E833C2A2A451}" presName="diagram" presStyleCnt="0">
        <dgm:presLayoutVars>
          <dgm:dir/>
          <dgm:resizeHandles val="exact"/>
        </dgm:presLayoutVars>
      </dgm:prSet>
      <dgm:spPr/>
    </dgm:pt>
    <dgm:pt modelId="{2FBA8BC7-B614-4175-A4A3-A65F6C2234EC}" type="pres">
      <dgm:prSet presAssocID="{778DDE4B-50EF-4F2D-AA60-CB6D605C1498}" presName="node" presStyleLbl="node1" presStyleIdx="0" presStyleCnt="8">
        <dgm:presLayoutVars>
          <dgm:bulletEnabled val="1"/>
        </dgm:presLayoutVars>
      </dgm:prSet>
      <dgm:spPr/>
    </dgm:pt>
    <dgm:pt modelId="{24911321-32E0-417F-8306-9A131159EDF3}" type="pres">
      <dgm:prSet presAssocID="{011F270A-9A9D-4895-8055-9B411921FE58}" presName="sibTrans" presStyleLbl="sibTrans2D1" presStyleIdx="0" presStyleCnt="7"/>
      <dgm:spPr/>
    </dgm:pt>
    <dgm:pt modelId="{E33C4F62-5967-4021-8097-0D13C3768415}" type="pres">
      <dgm:prSet presAssocID="{011F270A-9A9D-4895-8055-9B411921FE58}" presName="connectorText" presStyleLbl="sibTrans2D1" presStyleIdx="0" presStyleCnt="7"/>
      <dgm:spPr/>
    </dgm:pt>
    <dgm:pt modelId="{4469AE4C-B08E-4A72-B992-5BE16E24DD6D}" type="pres">
      <dgm:prSet presAssocID="{D3C3813B-035F-40AC-99AA-ABCEF42DB729}" presName="node" presStyleLbl="node1" presStyleIdx="1" presStyleCnt="8">
        <dgm:presLayoutVars>
          <dgm:bulletEnabled val="1"/>
        </dgm:presLayoutVars>
      </dgm:prSet>
      <dgm:spPr/>
    </dgm:pt>
    <dgm:pt modelId="{2C88C416-99CB-46D5-870F-71517F8B94D4}" type="pres">
      <dgm:prSet presAssocID="{E2B08712-8E8C-495F-8492-08719263897F}" presName="sibTrans" presStyleLbl="sibTrans2D1" presStyleIdx="1" presStyleCnt="7"/>
      <dgm:spPr/>
    </dgm:pt>
    <dgm:pt modelId="{A85CCF6F-2669-4CEE-AD6F-089B6FA1F58A}" type="pres">
      <dgm:prSet presAssocID="{E2B08712-8E8C-495F-8492-08719263897F}" presName="connectorText" presStyleLbl="sibTrans2D1" presStyleIdx="1" presStyleCnt="7"/>
      <dgm:spPr/>
    </dgm:pt>
    <dgm:pt modelId="{F1BBFA90-3074-44F5-A5C9-60E2AC4ECDAA}" type="pres">
      <dgm:prSet presAssocID="{A18D33EF-6845-4008-B1A3-B30A479E2A9A}" presName="node" presStyleLbl="node1" presStyleIdx="2" presStyleCnt="8">
        <dgm:presLayoutVars>
          <dgm:bulletEnabled val="1"/>
        </dgm:presLayoutVars>
      </dgm:prSet>
      <dgm:spPr/>
    </dgm:pt>
    <dgm:pt modelId="{CB2421AB-683E-4331-82C2-841E6C37A2CD}" type="pres">
      <dgm:prSet presAssocID="{91D56D0F-7F2A-4469-9AC5-42938E7940D4}" presName="sibTrans" presStyleLbl="sibTrans2D1" presStyleIdx="2" presStyleCnt="7"/>
      <dgm:spPr/>
    </dgm:pt>
    <dgm:pt modelId="{C1068B4B-C32A-4184-B8B7-2B74A6E40A92}" type="pres">
      <dgm:prSet presAssocID="{91D56D0F-7F2A-4469-9AC5-42938E7940D4}" presName="connectorText" presStyleLbl="sibTrans2D1" presStyleIdx="2" presStyleCnt="7"/>
      <dgm:spPr/>
    </dgm:pt>
    <dgm:pt modelId="{90429D67-B253-45FC-8DEA-CA2E61065B2E}" type="pres">
      <dgm:prSet presAssocID="{00589B00-24C9-4383-B280-C5A2B5AEB51D}" presName="node" presStyleLbl="node1" presStyleIdx="3" presStyleCnt="8">
        <dgm:presLayoutVars>
          <dgm:bulletEnabled val="1"/>
        </dgm:presLayoutVars>
      </dgm:prSet>
      <dgm:spPr/>
    </dgm:pt>
    <dgm:pt modelId="{C60FD37A-223E-4869-AC9C-92C4B984CE5A}" type="pres">
      <dgm:prSet presAssocID="{0AA3AB44-E05D-4791-9FCE-4EBED8829658}" presName="sibTrans" presStyleLbl="sibTrans2D1" presStyleIdx="3" presStyleCnt="7"/>
      <dgm:spPr/>
    </dgm:pt>
    <dgm:pt modelId="{977F4B80-F9DF-4702-ABFB-2B7EEF105C6E}" type="pres">
      <dgm:prSet presAssocID="{0AA3AB44-E05D-4791-9FCE-4EBED8829658}" presName="connectorText" presStyleLbl="sibTrans2D1" presStyleIdx="3" presStyleCnt="7"/>
      <dgm:spPr/>
    </dgm:pt>
    <dgm:pt modelId="{EF1971A2-BEB9-48C5-BAAB-3145FAD4EB3A}" type="pres">
      <dgm:prSet presAssocID="{55E02F1A-B251-442F-B541-3B0B76BBFA80}" presName="node" presStyleLbl="node1" presStyleIdx="4" presStyleCnt="8">
        <dgm:presLayoutVars>
          <dgm:bulletEnabled val="1"/>
        </dgm:presLayoutVars>
      </dgm:prSet>
      <dgm:spPr/>
    </dgm:pt>
    <dgm:pt modelId="{8F2CF382-0100-4DD6-B74F-1DAE3E9BF99A}" type="pres">
      <dgm:prSet presAssocID="{C6FE1327-B0A4-45A3-9391-B140E8C16AD1}" presName="sibTrans" presStyleLbl="sibTrans2D1" presStyleIdx="4" presStyleCnt="7"/>
      <dgm:spPr/>
    </dgm:pt>
    <dgm:pt modelId="{9344E5F3-9801-4653-81F9-680EFCA96BA8}" type="pres">
      <dgm:prSet presAssocID="{C6FE1327-B0A4-45A3-9391-B140E8C16AD1}" presName="connectorText" presStyleLbl="sibTrans2D1" presStyleIdx="4" presStyleCnt="7"/>
      <dgm:spPr/>
    </dgm:pt>
    <dgm:pt modelId="{566E881F-2307-4BF1-89B4-BDB5C273CF8B}" type="pres">
      <dgm:prSet presAssocID="{DF66B726-A81E-4177-80A3-754D9412690B}" presName="node" presStyleLbl="node1" presStyleIdx="5" presStyleCnt="8">
        <dgm:presLayoutVars>
          <dgm:bulletEnabled val="1"/>
        </dgm:presLayoutVars>
      </dgm:prSet>
      <dgm:spPr/>
    </dgm:pt>
    <dgm:pt modelId="{A07EC307-FCE4-4E91-AC89-C2F2E1E4CAE2}" type="pres">
      <dgm:prSet presAssocID="{FB339E7A-0C75-4475-8D5A-223290172B46}" presName="sibTrans" presStyleLbl="sibTrans2D1" presStyleIdx="5" presStyleCnt="7"/>
      <dgm:spPr/>
    </dgm:pt>
    <dgm:pt modelId="{5661F5D5-9FA4-48F1-BADB-C852B9F58E81}" type="pres">
      <dgm:prSet presAssocID="{FB339E7A-0C75-4475-8D5A-223290172B46}" presName="connectorText" presStyleLbl="sibTrans2D1" presStyleIdx="5" presStyleCnt="7"/>
      <dgm:spPr/>
    </dgm:pt>
    <dgm:pt modelId="{B83D6121-7F77-4291-80B3-531C199F3FF9}" type="pres">
      <dgm:prSet presAssocID="{174EF33F-DA2B-4822-930E-5221BC241077}" presName="node" presStyleLbl="node1" presStyleIdx="6" presStyleCnt="8">
        <dgm:presLayoutVars>
          <dgm:bulletEnabled val="1"/>
        </dgm:presLayoutVars>
      </dgm:prSet>
      <dgm:spPr/>
    </dgm:pt>
    <dgm:pt modelId="{CD8621F6-A165-40FA-89ED-9E44DE40D457}" type="pres">
      <dgm:prSet presAssocID="{16BBCA11-0807-43FF-9854-C9AA175E2A9B}" presName="sibTrans" presStyleLbl="sibTrans2D1" presStyleIdx="6" presStyleCnt="7"/>
      <dgm:spPr/>
    </dgm:pt>
    <dgm:pt modelId="{289D10F3-25F8-4628-A94E-1A089464D949}" type="pres">
      <dgm:prSet presAssocID="{16BBCA11-0807-43FF-9854-C9AA175E2A9B}" presName="connectorText" presStyleLbl="sibTrans2D1" presStyleIdx="6" presStyleCnt="7"/>
      <dgm:spPr/>
    </dgm:pt>
    <dgm:pt modelId="{8A7B8F08-86B1-47F7-BA1B-55049E51BDAA}" type="pres">
      <dgm:prSet presAssocID="{CC54136D-CF66-4071-949B-37C2A6A66BF8}" presName="node" presStyleLbl="node1" presStyleIdx="7" presStyleCnt="8">
        <dgm:presLayoutVars>
          <dgm:bulletEnabled val="1"/>
        </dgm:presLayoutVars>
      </dgm:prSet>
      <dgm:spPr/>
    </dgm:pt>
  </dgm:ptLst>
  <dgm:cxnLst>
    <dgm:cxn modelId="{7A388F0D-A029-4025-987B-78A4FFE9B0FA}" type="presOf" srcId="{91D56D0F-7F2A-4469-9AC5-42938E7940D4}" destId="{CB2421AB-683E-4331-82C2-841E6C37A2CD}" srcOrd="0" destOrd="0" presId="urn:microsoft.com/office/officeart/2005/8/layout/process5"/>
    <dgm:cxn modelId="{B4FE6E11-5565-4A86-8470-6DDB24010088}" type="presOf" srcId="{91D56D0F-7F2A-4469-9AC5-42938E7940D4}" destId="{C1068B4B-C32A-4184-B8B7-2B74A6E40A92}" srcOrd="1" destOrd="0" presId="urn:microsoft.com/office/officeart/2005/8/layout/process5"/>
    <dgm:cxn modelId="{BE114814-AB64-4515-8631-95113CF6D923}" type="presOf" srcId="{2DE232B1-9B4D-4D22-ABCE-E833C2A2A451}" destId="{654C1D33-1B1B-46EE-BA41-6806FC15BEE3}" srcOrd="0" destOrd="0" presId="urn:microsoft.com/office/officeart/2005/8/layout/process5"/>
    <dgm:cxn modelId="{E8A6CF18-C06C-4EB6-8C9F-D9F3EECF9031}" type="presOf" srcId="{16BBCA11-0807-43FF-9854-C9AA175E2A9B}" destId="{289D10F3-25F8-4628-A94E-1A089464D949}" srcOrd="1" destOrd="0" presId="urn:microsoft.com/office/officeart/2005/8/layout/process5"/>
    <dgm:cxn modelId="{F17E3A1B-2BA5-499A-98BA-3E39E1DFB8D3}" type="presOf" srcId="{C6FE1327-B0A4-45A3-9391-B140E8C16AD1}" destId="{8F2CF382-0100-4DD6-B74F-1DAE3E9BF99A}" srcOrd="0" destOrd="0" presId="urn:microsoft.com/office/officeart/2005/8/layout/process5"/>
    <dgm:cxn modelId="{03426C1B-D5B6-40D7-89FE-6A18D72A4338}" type="presOf" srcId="{011F270A-9A9D-4895-8055-9B411921FE58}" destId="{E33C4F62-5967-4021-8097-0D13C3768415}" srcOrd="1" destOrd="0" presId="urn:microsoft.com/office/officeart/2005/8/layout/process5"/>
    <dgm:cxn modelId="{F3F52422-2483-461A-AD49-A12EAFAA14BC}" type="presOf" srcId="{D3C3813B-035F-40AC-99AA-ABCEF42DB729}" destId="{4469AE4C-B08E-4A72-B992-5BE16E24DD6D}" srcOrd="0" destOrd="0" presId="urn:microsoft.com/office/officeart/2005/8/layout/process5"/>
    <dgm:cxn modelId="{AE49892B-FF51-4054-98BF-A4AC4B09C8E4}" type="presOf" srcId="{E2B08712-8E8C-495F-8492-08719263897F}" destId="{A85CCF6F-2669-4CEE-AD6F-089B6FA1F58A}" srcOrd="1" destOrd="0" presId="urn:microsoft.com/office/officeart/2005/8/layout/process5"/>
    <dgm:cxn modelId="{D6AB972D-C735-4238-BF36-E1E5B858F5E3}" srcId="{2DE232B1-9B4D-4D22-ABCE-E833C2A2A451}" destId="{D3C3813B-035F-40AC-99AA-ABCEF42DB729}" srcOrd="1" destOrd="0" parTransId="{21166E88-9B73-40C6-BA62-2B2A8DA7A768}" sibTransId="{E2B08712-8E8C-495F-8492-08719263897F}"/>
    <dgm:cxn modelId="{B7F65B37-B758-40E3-9FB6-15E3A9742431}" type="presOf" srcId="{C6FE1327-B0A4-45A3-9391-B140E8C16AD1}" destId="{9344E5F3-9801-4653-81F9-680EFCA96BA8}" srcOrd="1" destOrd="0" presId="urn:microsoft.com/office/officeart/2005/8/layout/process5"/>
    <dgm:cxn modelId="{0C62D73E-AE73-492D-953B-F5932AE3A526}" type="presOf" srcId="{0AA3AB44-E05D-4791-9FCE-4EBED8829658}" destId="{977F4B80-F9DF-4702-ABFB-2B7EEF105C6E}" srcOrd="1" destOrd="0" presId="urn:microsoft.com/office/officeart/2005/8/layout/process5"/>
    <dgm:cxn modelId="{3228EA62-F310-4864-BA35-4691F7334DD7}" type="presOf" srcId="{011F270A-9A9D-4895-8055-9B411921FE58}" destId="{24911321-32E0-417F-8306-9A131159EDF3}" srcOrd="0" destOrd="0" presId="urn:microsoft.com/office/officeart/2005/8/layout/process5"/>
    <dgm:cxn modelId="{7239D265-4E5B-4C49-822D-3072E8D860C5}" srcId="{2DE232B1-9B4D-4D22-ABCE-E833C2A2A451}" destId="{778DDE4B-50EF-4F2D-AA60-CB6D605C1498}" srcOrd="0" destOrd="0" parTransId="{65AE60F7-E23E-4623-833F-B503ACFCE7AF}" sibTransId="{011F270A-9A9D-4895-8055-9B411921FE58}"/>
    <dgm:cxn modelId="{9C63FF6A-CAE7-409C-92E8-53A7976A5BCC}" srcId="{2DE232B1-9B4D-4D22-ABCE-E833C2A2A451}" destId="{DF66B726-A81E-4177-80A3-754D9412690B}" srcOrd="5" destOrd="0" parTransId="{966CF82D-B666-4788-AA68-4DD6E5BFAD7B}" sibTransId="{FB339E7A-0C75-4475-8D5A-223290172B46}"/>
    <dgm:cxn modelId="{B1817451-2E53-407C-8B8B-15895FD938A9}" type="presOf" srcId="{DF66B726-A81E-4177-80A3-754D9412690B}" destId="{566E881F-2307-4BF1-89B4-BDB5C273CF8B}" srcOrd="0" destOrd="0" presId="urn:microsoft.com/office/officeart/2005/8/layout/process5"/>
    <dgm:cxn modelId="{BED38479-FEF2-4C6B-A7C2-F4A857EA2931}" type="presOf" srcId="{CC54136D-CF66-4071-949B-37C2A6A66BF8}" destId="{8A7B8F08-86B1-47F7-BA1B-55049E51BDAA}" srcOrd="0" destOrd="0" presId="urn:microsoft.com/office/officeart/2005/8/layout/process5"/>
    <dgm:cxn modelId="{B8154985-6F74-4754-A4E6-A22F21F88E50}" srcId="{2DE232B1-9B4D-4D22-ABCE-E833C2A2A451}" destId="{174EF33F-DA2B-4822-930E-5221BC241077}" srcOrd="6" destOrd="0" parTransId="{A67DE681-6CB0-4672-AADB-E06D46962C4D}" sibTransId="{16BBCA11-0807-43FF-9854-C9AA175E2A9B}"/>
    <dgm:cxn modelId="{A7BDE297-A119-46E6-A4C4-497305D3C302}" type="presOf" srcId="{778DDE4B-50EF-4F2D-AA60-CB6D605C1498}" destId="{2FBA8BC7-B614-4175-A4A3-A65F6C2234EC}" srcOrd="0" destOrd="0" presId="urn:microsoft.com/office/officeart/2005/8/layout/process5"/>
    <dgm:cxn modelId="{54F58C9A-1CAB-4453-B869-54E67C37DB4F}" srcId="{2DE232B1-9B4D-4D22-ABCE-E833C2A2A451}" destId="{A18D33EF-6845-4008-B1A3-B30A479E2A9A}" srcOrd="2" destOrd="0" parTransId="{20BD065A-0ECA-496F-A6EB-FC53C03B1A07}" sibTransId="{91D56D0F-7F2A-4469-9AC5-42938E7940D4}"/>
    <dgm:cxn modelId="{CD44BA9B-4DAE-4BFB-BCA6-B5C84A400D29}" srcId="{2DE232B1-9B4D-4D22-ABCE-E833C2A2A451}" destId="{CC54136D-CF66-4071-949B-37C2A6A66BF8}" srcOrd="7" destOrd="0" parTransId="{3A3422F4-96BE-4147-A59B-A3A3DE853DDE}" sibTransId="{58614B3E-9FA9-4B9C-A017-C4225BCB5164}"/>
    <dgm:cxn modelId="{8E956DBF-D8A2-4B99-98B7-5245929980DA}" type="presOf" srcId="{FB339E7A-0C75-4475-8D5A-223290172B46}" destId="{5661F5D5-9FA4-48F1-BADB-C852B9F58E81}" srcOrd="1" destOrd="0" presId="urn:microsoft.com/office/officeart/2005/8/layout/process5"/>
    <dgm:cxn modelId="{71FC20C4-8F57-4CA2-A5D9-88772DC3ACA5}" type="presOf" srcId="{FB339E7A-0C75-4475-8D5A-223290172B46}" destId="{A07EC307-FCE4-4E91-AC89-C2F2E1E4CAE2}" srcOrd="0" destOrd="0" presId="urn:microsoft.com/office/officeart/2005/8/layout/process5"/>
    <dgm:cxn modelId="{2C635BC9-FBE3-47E5-A3AF-AE95FA22CA4A}" type="presOf" srcId="{55E02F1A-B251-442F-B541-3B0B76BBFA80}" destId="{EF1971A2-BEB9-48C5-BAAB-3145FAD4EB3A}" srcOrd="0" destOrd="0" presId="urn:microsoft.com/office/officeart/2005/8/layout/process5"/>
    <dgm:cxn modelId="{349621CB-B99B-4661-A7A6-6154B0E2497C}" type="presOf" srcId="{E2B08712-8E8C-495F-8492-08719263897F}" destId="{2C88C416-99CB-46D5-870F-71517F8B94D4}" srcOrd="0" destOrd="0" presId="urn:microsoft.com/office/officeart/2005/8/layout/process5"/>
    <dgm:cxn modelId="{B3DFC5D6-27E7-460A-9C32-CC19E7012D3E}" srcId="{2DE232B1-9B4D-4D22-ABCE-E833C2A2A451}" destId="{00589B00-24C9-4383-B280-C5A2B5AEB51D}" srcOrd="3" destOrd="0" parTransId="{79ACB5F6-7D00-4F2A-A01D-D1CCAC5637AE}" sibTransId="{0AA3AB44-E05D-4791-9FCE-4EBED8829658}"/>
    <dgm:cxn modelId="{64FB96D8-8980-4AC8-9ABF-29B47A11EB2E}" type="presOf" srcId="{174EF33F-DA2B-4822-930E-5221BC241077}" destId="{B83D6121-7F77-4291-80B3-531C199F3FF9}" srcOrd="0" destOrd="0" presId="urn:microsoft.com/office/officeart/2005/8/layout/process5"/>
    <dgm:cxn modelId="{4C3CC1DB-529A-4E49-A050-2A18323F7AA5}" type="presOf" srcId="{00589B00-24C9-4383-B280-C5A2B5AEB51D}" destId="{90429D67-B253-45FC-8DEA-CA2E61065B2E}" srcOrd="0" destOrd="0" presId="urn:microsoft.com/office/officeart/2005/8/layout/process5"/>
    <dgm:cxn modelId="{3A6802E4-E3AF-4BA7-9FEF-35E6A45BBE55}" type="presOf" srcId="{A18D33EF-6845-4008-B1A3-B30A479E2A9A}" destId="{F1BBFA90-3074-44F5-A5C9-60E2AC4ECDAA}" srcOrd="0" destOrd="0" presId="urn:microsoft.com/office/officeart/2005/8/layout/process5"/>
    <dgm:cxn modelId="{CBDA6FF5-DB36-46F9-8190-2E9AB6B90393}" srcId="{2DE232B1-9B4D-4D22-ABCE-E833C2A2A451}" destId="{55E02F1A-B251-442F-B541-3B0B76BBFA80}" srcOrd="4" destOrd="0" parTransId="{E5C2B24F-57C5-47C2-8951-F3604F10566D}" sibTransId="{C6FE1327-B0A4-45A3-9391-B140E8C16AD1}"/>
    <dgm:cxn modelId="{A6D177F5-18BD-48AA-923A-55396F10EA80}" type="presOf" srcId="{16BBCA11-0807-43FF-9854-C9AA175E2A9B}" destId="{CD8621F6-A165-40FA-89ED-9E44DE40D457}" srcOrd="0" destOrd="0" presId="urn:microsoft.com/office/officeart/2005/8/layout/process5"/>
    <dgm:cxn modelId="{FA7204FA-BF44-4261-B7D5-FA68ADFB4832}" type="presOf" srcId="{0AA3AB44-E05D-4791-9FCE-4EBED8829658}" destId="{C60FD37A-223E-4869-AC9C-92C4B984CE5A}" srcOrd="0" destOrd="0" presId="urn:microsoft.com/office/officeart/2005/8/layout/process5"/>
    <dgm:cxn modelId="{27157B23-32DA-49AD-B9FF-334C70A7E1BB}" type="presParOf" srcId="{654C1D33-1B1B-46EE-BA41-6806FC15BEE3}" destId="{2FBA8BC7-B614-4175-A4A3-A65F6C2234EC}" srcOrd="0" destOrd="0" presId="urn:microsoft.com/office/officeart/2005/8/layout/process5"/>
    <dgm:cxn modelId="{C419B874-9232-45A6-94E3-EBBB3C38BFAF}" type="presParOf" srcId="{654C1D33-1B1B-46EE-BA41-6806FC15BEE3}" destId="{24911321-32E0-417F-8306-9A131159EDF3}" srcOrd="1" destOrd="0" presId="urn:microsoft.com/office/officeart/2005/8/layout/process5"/>
    <dgm:cxn modelId="{E62E6C90-68AC-44A8-B44D-35B75884B3F9}" type="presParOf" srcId="{24911321-32E0-417F-8306-9A131159EDF3}" destId="{E33C4F62-5967-4021-8097-0D13C3768415}" srcOrd="0" destOrd="0" presId="urn:microsoft.com/office/officeart/2005/8/layout/process5"/>
    <dgm:cxn modelId="{46F76902-18C2-4E0A-B266-52069DCB34B5}" type="presParOf" srcId="{654C1D33-1B1B-46EE-BA41-6806FC15BEE3}" destId="{4469AE4C-B08E-4A72-B992-5BE16E24DD6D}" srcOrd="2" destOrd="0" presId="urn:microsoft.com/office/officeart/2005/8/layout/process5"/>
    <dgm:cxn modelId="{6F1E410B-D44E-46C9-9024-079A5699005B}" type="presParOf" srcId="{654C1D33-1B1B-46EE-BA41-6806FC15BEE3}" destId="{2C88C416-99CB-46D5-870F-71517F8B94D4}" srcOrd="3" destOrd="0" presId="urn:microsoft.com/office/officeart/2005/8/layout/process5"/>
    <dgm:cxn modelId="{B6EB7FED-0201-4ED8-A6C2-B21A38F3B983}" type="presParOf" srcId="{2C88C416-99CB-46D5-870F-71517F8B94D4}" destId="{A85CCF6F-2669-4CEE-AD6F-089B6FA1F58A}" srcOrd="0" destOrd="0" presId="urn:microsoft.com/office/officeart/2005/8/layout/process5"/>
    <dgm:cxn modelId="{7A9472C8-EE14-44BF-9205-1CC9442893E8}" type="presParOf" srcId="{654C1D33-1B1B-46EE-BA41-6806FC15BEE3}" destId="{F1BBFA90-3074-44F5-A5C9-60E2AC4ECDAA}" srcOrd="4" destOrd="0" presId="urn:microsoft.com/office/officeart/2005/8/layout/process5"/>
    <dgm:cxn modelId="{BD24BB7B-F60D-44C2-81C5-D047C14FA98D}" type="presParOf" srcId="{654C1D33-1B1B-46EE-BA41-6806FC15BEE3}" destId="{CB2421AB-683E-4331-82C2-841E6C37A2CD}" srcOrd="5" destOrd="0" presId="urn:microsoft.com/office/officeart/2005/8/layout/process5"/>
    <dgm:cxn modelId="{EC4DCB9D-E21A-4CEF-B3C6-D63651184E41}" type="presParOf" srcId="{CB2421AB-683E-4331-82C2-841E6C37A2CD}" destId="{C1068B4B-C32A-4184-B8B7-2B74A6E40A92}" srcOrd="0" destOrd="0" presId="urn:microsoft.com/office/officeart/2005/8/layout/process5"/>
    <dgm:cxn modelId="{DD63C399-8B54-4121-BFB5-56D5BF3D3DFA}" type="presParOf" srcId="{654C1D33-1B1B-46EE-BA41-6806FC15BEE3}" destId="{90429D67-B253-45FC-8DEA-CA2E61065B2E}" srcOrd="6" destOrd="0" presId="urn:microsoft.com/office/officeart/2005/8/layout/process5"/>
    <dgm:cxn modelId="{B7DFC5B0-9D63-4818-921E-A2E01B067D3F}" type="presParOf" srcId="{654C1D33-1B1B-46EE-BA41-6806FC15BEE3}" destId="{C60FD37A-223E-4869-AC9C-92C4B984CE5A}" srcOrd="7" destOrd="0" presId="urn:microsoft.com/office/officeart/2005/8/layout/process5"/>
    <dgm:cxn modelId="{7C46D7F9-D9AB-4579-8F45-BA302DC2DD54}" type="presParOf" srcId="{C60FD37A-223E-4869-AC9C-92C4B984CE5A}" destId="{977F4B80-F9DF-4702-ABFB-2B7EEF105C6E}" srcOrd="0" destOrd="0" presId="urn:microsoft.com/office/officeart/2005/8/layout/process5"/>
    <dgm:cxn modelId="{69597568-9B22-4181-86D1-1AE9FFE5475E}" type="presParOf" srcId="{654C1D33-1B1B-46EE-BA41-6806FC15BEE3}" destId="{EF1971A2-BEB9-48C5-BAAB-3145FAD4EB3A}" srcOrd="8" destOrd="0" presId="urn:microsoft.com/office/officeart/2005/8/layout/process5"/>
    <dgm:cxn modelId="{F3387A6D-DCB1-4E2A-ADA7-8F099C89FFC2}" type="presParOf" srcId="{654C1D33-1B1B-46EE-BA41-6806FC15BEE3}" destId="{8F2CF382-0100-4DD6-B74F-1DAE3E9BF99A}" srcOrd="9" destOrd="0" presId="urn:microsoft.com/office/officeart/2005/8/layout/process5"/>
    <dgm:cxn modelId="{845AC195-A361-4637-87F5-BDAA9077588B}" type="presParOf" srcId="{8F2CF382-0100-4DD6-B74F-1DAE3E9BF99A}" destId="{9344E5F3-9801-4653-81F9-680EFCA96BA8}" srcOrd="0" destOrd="0" presId="urn:microsoft.com/office/officeart/2005/8/layout/process5"/>
    <dgm:cxn modelId="{26D835EF-21B3-401E-A50F-7CEBD20E4CFB}" type="presParOf" srcId="{654C1D33-1B1B-46EE-BA41-6806FC15BEE3}" destId="{566E881F-2307-4BF1-89B4-BDB5C273CF8B}" srcOrd="10" destOrd="0" presId="urn:microsoft.com/office/officeart/2005/8/layout/process5"/>
    <dgm:cxn modelId="{AEC43FC2-6001-4C60-A6DC-7BC3FF917E9B}" type="presParOf" srcId="{654C1D33-1B1B-46EE-BA41-6806FC15BEE3}" destId="{A07EC307-FCE4-4E91-AC89-C2F2E1E4CAE2}" srcOrd="11" destOrd="0" presId="urn:microsoft.com/office/officeart/2005/8/layout/process5"/>
    <dgm:cxn modelId="{70622277-D0D5-421F-AEF2-F116917DC5CC}" type="presParOf" srcId="{A07EC307-FCE4-4E91-AC89-C2F2E1E4CAE2}" destId="{5661F5D5-9FA4-48F1-BADB-C852B9F58E81}" srcOrd="0" destOrd="0" presId="urn:microsoft.com/office/officeart/2005/8/layout/process5"/>
    <dgm:cxn modelId="{AF1AA3A2-615B-4042-8A14-727B7D072953}" type="presParOf" srcId="{654C1D33-1B1B-46EE-BA41-6806FC15BEE3}" destId="{B83D6121-7F77-4291-80B3-531C199F3FF9}" srcOrd="12" destOrd="0" presId="urn:microsoft.com/office/officeart/2005/8/layout/process5"/>
    <dgm:cxn modelId="{FDB3942A-23BC-4EB0-8587-6484265CF87E}" type="presParOf" srcId="{654C1D33-1B1B-46EE-BA41-6806FC15BEE3}" destId="{CD8621F6-A165-40FA-89ED-9E44DE40D457}" srcOrd="13" destOrd="0" presId="urn:microsoft.com/office/officeart/2005/8/layout/process5"/>
    <dgm:cxn modelId="{41C34850-FFCF-48A5-BD46-CC2903570907}" type="presParOf" srcId="{CD8621F6-A165-40FA-89ED-9E44DE40D457}" destId="{289D10F3-25F8-4628-A94E-1A089464D949}" srcOrd="0" destOrd="0" presId="urn:microsoft.com/office/officeart/2005/8/layout/process5"/>
    <dgm:cxn modelId="{3E0BCBB5-3AEA-4590-984E-8040672BBF63}" type="presParOf" srcId="{654C1D33-1B1B-46EE-BA41-6806FC15BEE3}" destId="{8A7B8F08-86B1-47F7-BA1B-55049E51BDAA}"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DDA21B-EC37-4CCA-9031-23B85CB6A52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A2BE5EA9-B2DD-49FA-856C-3FD880706CE7}">
      <dgm:prSet phldrT="[文本]"/>
      <dgm:spPr/>
      <dgm:t>
        <a:bodyPr/>
        <a:lstStyle/>
        <a:p>
          <a:r>
            <a:rPr lang="zh-CN" altLang="en-US" dirty="0"/>
            <a:t>数据采集方法</a:t>
          </a:r>
        </a:p>
      </dgm:t>
    </dgm:pt>
    <dgm:pt modelId="{152CEDF9-CE9C-4668-B7DD-99CFB7733CF2}" type="parTrans" cxnId="{66F2AB36-8C87-4833-BEEB-3D7E7A0BE785}">
      <dgm:prSet/>
      <dgm:spPr/>
      <dgm:t>
        <a:bodyPr/>
        <a:lstStyle/>
        <a:p>
          <a:endParaRPr lang="zh-CN" altLang="en-US"/>
        </a:p>
      </dgm:t>
    </dgm:pt>
    <dgm:pt modelId="{0B3DC7F8-1A24-4EF2-9828-BDA4BEA78FE6}" type="sibTrans" cxnId="{66F2AB36-8C87-4833-BEEB-3D7E7A0BE785}">
      <dgm:prSet/>
      <dgm:spPr/>
      <dgm:t>
        <a:bodyPr/>
        <a:lstStyle/>
        <a:p>
          <a:endParaRPr lang="zh-CN" altLang="en-US"/>
        </a:p>
      </dgm:t>
    </dgm:pt>
    <dgm:pt modelId="{1FE9FD4A-66C7-4FB3-9725-FD34213A9E0D}">
      <dgm:prSet phldrT="[文本]"/>
      <dgm:spPr/>
      <dgm:t>
        <a:bodyPr/>
        <a:lstStyle/>
        <a:p>
          <a:r>
            <a:rPr lang="zh-CN" altLang="zh-CN" b="1" dirty="0"/>
            <a:t>问卷调查法</a:t>
          </a:r>
          <a:endParaRPr lang="zh-CN" altLang="en-US" dirty="0"/>
        </a:p>
      </dgm:t>
    </dgm:pt>
    <dgm:pt modelId="{7AEA90C1-2A9B-47C2-B99E-2A993DC0746D}" type="parTrans" cxnId="{CC29CF36-CBF1-4584-B93F-8A3D17F3A9E6}">
      <dgm:prSet/>
      <dgm:spPr/>
      <dgm:t>
        <a:bodyPr/>
        <a:lstStyle/>
        <a:p>
          <a:endParaRPr lang="zh-CN" altLang="en-US"/>
        </a:p>
      </dgm:t>
    </dgm:pt>
    <dgm:pt modelId="{79423569-9F1D-4161-AEBA-AB7461D1E550}" type="sibTrans" cxnId="{CC29CF36-CBF1-4584-B93F-8A3D17F3A9E6}">
      <dgm:prSet/>
      <dgm:spPr/>
      <dgm:t>
        <a:bodyPr/>
        <a:lstStyle/>
        <a:p>
          <a:endParaRPr lang="zh-CN" altLang="en-US"/>
        </a:p>
      </dgm:t>
    </dgm:pt>
    <dgm:pt modelId="{43CEE16C-E71C-42CE-8ED7-C499D983A7B1}">
      <dgm:prSet phldrT="[文本]"/>
      <dgm:spPr/>
      <dgm:t>
        <a:bodyPr/>
        <a:lstStyle/>
        <a:p>
          <a:r>
            <a:rPr lang="zh-CN" altLang="zh-CN" b="1" dirty="0"/>
            <a:t>眼动追踪</a:t>
          </a:r>
          <a:endParaRPr lang="zh-CN" altLang="en-US" dirty="0"/>
        </a:p>
      </dgm:t>
    </dgm:pt>
    <dgm:pt modelId="{A6A11ED2-8D30-4D1F-A935-D4245A443ECB}" type="parTrans" cxnId="{0B300688-BB63-457D-93CA-2C0A33AE2E2D}">
      <dgm:prSet/>
      <dgm:spPr/>
      <dgm:t>
        <a:bodyPr/>
        <a:lstStyle/>
        <a:p>
          <a:endParaRPr lang="zh-CN" altLang="en-US"/>
        </a:p>
      </dgm:t>
    </dgm:pt>
    <dgm:pt modelId="{976D9CF6-2D31-45BD-90EC-EC89F49A6A0D}" type="sibTrans" cxnId="{0B300688-BB63-457D-93CA-2C0A33AE2E2D}">
      <dgm:prSet/>
      <dgm:spPr/>
      <dgm:t>
        <a:bodyPr/>
        <a:lstStyle/>
        <a:p>
          <a:endParaRPr lang="zh-CN" altLang="en-US"/>
        </a:p>
      </dgm:t>
    </dgm:pt>
    <dgm:pt modelId="{D8AE39A7-0669-4830-B138-EADEC5C0529D}">
      <dgm:prSet phldrT="[文本]"/>
      <dgm:spPr/>
      <dgm:t>
        <a:bodyPr/>
        <a:lstStyle/>
        <a:p>
          <a:r>
            <a:rPr lang="zh-CN" altLang="zh-CN" b="1" dirty="0"/>
            <a:t>观察法</a:t>
          </a:r>
          <a:endParaRPr lang="zh-CN" altLang="en-US" dirty="0"/>
        </a:p>
      </dgm:t>
    </dgm:pt>
    <dgm:pt modelId="{0D67A54D-8C9E-42EA-BEC3-39C6C82EC82F}" type="parTrans" cxnId="{1D87BCB7-FF6E-47DF-8FDB-23404391C029}">
      <dgm:prSet/>
      <dgm:spPr/>
      <dgm:t>
        <a:bodyPr/>
        <a:lstStyle/>
        <a:p>
          <a:endParaRPr lang="zh-CN" altLang="en-US"/>
        </a:p>
      </dgm:t>
    </dgm:pt>
    <dgm:pt modelId="{01F40903-EDBF-4BAD-A33B-C000FBE3D349}" type="sibTrans" cxnId="{1D87BCB7-FF6E-47DF-8FDB-23404391C029}">
      <dgm:prSet/>
      <dgm:spPr/>
      <dgm:t>
        <a:bodyPr/>
        <a:lstStyle/>
        <a:p>
          <a:endParaRPr lang="zh-CN" altLang="en-US"/>
        </a:p>
      </dgm:t>
    </dgm:pt>
    <dgm:pt modelId="{6091E7D7-B8C1-42EF-B90D-FAC064A3BDB6}">
      <dgm:prSet phldrT="[文本]" custT="1"/>
      <dgm:spPr>
        <a:solidFill>
          <a:srgbClr val="6D69A3">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zh-CN" altLang="en-US" sz="2000" b="1" kern="1200" dirty="0">
              <a:solidFill>
                <a:prstClr val="white"/>
              </a:solidFill>
              <a:latin typeface="Calibri"/>
              <a:ea typeface="宋体" panose="02010600030101010101" pitchFamily="2" charset="-122"/>
              <a:cs typeface="+mn-cs"/>
            </a:rPr>
            <a:t>访谈法</a:t>
          </a:r>
        </a:p>
      </dgm:t>
    </dgm:pt>
    <dgm:pt modelId="{0AEE2F21-B4AE-45C0-BF88-E242C733E91E}" type="parTrans" cxnId="{DC21B20A-35E1-42CD-B9E2-FB3436DE8955}">
      <dgm:prSet/>
      <dgm:spPr/>
      <dgm:t>
        <a:bodyPr/>
        <a:lstStyle/>
        <a:p>
          <a:endParaRPr lang="zh-CN" altLang="en-US"/>
        </a:p>
      </dgm:t>
    </dgm:pt>
    <dgm:pt modelId="{02754C8E-C209-49FC-B457-95CD4E8C3051}" type="sibTrans" cxnId="{DC21B20A-35E1-42CD-B9E2-FB3436DE8955}">
      <dgm:prSet/>
      <dgm:spPr/>
      <dgm:t>
        <a:bodyPr/>
        <a:lstStyle/>
        <a:p>
          <a:endParaRPr lang="zh-CN" altLang="en-US"/>
        </a:p>
      </dgm:t>
    </dgm:pt>
    <dgm:pt modelId="{7DB79A2A-3659-4FFA-AB16-92E3F8C0C040}" type="pres">
      <dgm:prSet presAssocID="{82DDA21B-EC37-4CCA-9031-23B85CB6A520}" presName="cycle" presStyleCnt="0">
        <dgm:presLayoutVars>
          <dgm:chMax val="1"/>
          <dgm:dir/>
          <dgm:animLvl val="ctr"/>
          <dgm:resizeHandles val="exact"/>
        </dgm:presLayoutVars>
      </dgm:prSet>
      <dgm:spPr/>
    </dgm:pt>
    <dgm:pt modelId="{F1FEF2B8-1FCE-4404-A2CA-C970E5DA65CA}" type="pres">
      <dgm:prSet presAssocID="{A2BE5EA9-B2DD-49FA-856C-3FD880706CE7}" presName="centerShape" presStyleLbl="node0" presStyleIdx="0" presStyleCnt="1"/>
      <dgm:spPr/>
    </dgm:pt>
    <dgm:pt modelId="{78249AB2-D3FF-46E0-BB0F-C23550A4C474}" type="pres">
      <dgm:prSet presAssocID="{7AEA90C1-2A9B-47C2-B99E-2A993DC0746D}" presName="Name9" presStyleLbl="parChTrans1D2" presStyleIdx="0" presStyleCnt="4"/>
      <dgm:spPr/>
    </dgm:pt>
    <dgm:pt modelId="{4498DC3E-7912-4632-BD79-9AA7FD3845C4}" type="pres">
      <dgm:prSet presAssocID="{7AEA90C1-2A9B-47C2-B99E-2A993DC0746D}" presName="connTx" presStyleLbl="parChTrans1D2" presStyleIdx="0" presStyleCnt="4"/>
      <dgm:spPr/>
    </dgm:pt>
    <dgm:pt modelId="{2D848482-43B1-4655-8A2E-B70ECEB4E9B0}" type="pres">
      <dgm:prSet presAssocID="{1FE9FD4A-66C7-4FB3-9725-FD34213A9E0D}" presName="node" presStyleLbl="node1" presStyleIdx="0" presStyleCnt="4">
        <dgm:presLayoutVars>
          <dgm:bulletEnabled val="1"/>
        </dgm:presLayoutVars>
      </dgm:prSet>
      <dgm:spPr/>
    </dgm:pt>
    <dgm:pt modelId="{AF5875AB-4651-4F2B-830D-3B563C237D2C}" type="pres">
      <dgm:prSet presAssocID="{A6A11ED2-8D30-4D1F-A935-D4245A443ECB}" presName="Name9" presStyleLbl="parChTrans1D2" presStyleIdx="1" presStyleCnt="4"/>
      <dgm:spPr/>
    </dgm:pt>
    <dgm:pt modelId="{02601F19-2FA0-42B1-987F-C98A48904C96}" type="pres">
      <dgm:prSet presAssocID="{A6A11ED2-8D30-4D1F-A935-D4245A443ECB}" presName="connTx" presStyleLbl="parChTrans1D2" presStyleIdx="1" presStyleCnt="4"/>
      <dgm:spPr/>
    </dgm:pt>
    <dgm:pt modelId="{2BF7FC42-D3AC-45D2-8CD8-70D5CBB02CAB}" type="pres">
      <dgm:prSet presAssocID="{43CEE16C-E71C-42CE-8ED7-C499D983A7B1}" presName="node" presStyleLbl="node1" presStyleIdx="1" presStyleCnt="4">
        <dgm:presLayoutVars>
          <dgm:bulletEnabled val="1"/>
        </dgm:presLayoutVars>
      </dgm:prSet>
      <dgm:spPr/>
    </dgm:pt>
    <dgm:pt modelId="{ACB73818-3A54-4F99-8B0C-5F1D8AF74C28}" type="pres">
      <dgm:prSet presAssocID="{0D67A54D-8C9E-42EA-BEC3-39C6C82EC82F}" presName="Name9" presStyleLbl="parChTrans1D2" presStyleIdx="2" presStyleCnt="4"/>
      <dgm:spPr/>
    </dgm:pt>
    <dgm:pt modelId="{18318F9F-3191-4CBC-8BC8-F0B0A7BD9C5C}" type="pres">
      <dgm:prSet presAssocID="{0D67A54D-8C9E-42EA-BEC3-39C6C82EC82F}" presName="connTx" presStyleLbl="parChTrans1D2" presStyleIdx="2" presStyleCnt="4"/>
      <dgm:spPr/>
    </dgm:pt>
    <dgm:pt modelId="{D9C73132-9F83-4594-957D-63E2A511806D}" type="pres">
      <dgm:prSet presAssocID="{D8AE39A7-0669-4830-B138-EADEC5C0529D}" presName="node" presStyleLbl="node1" presStyleIdx="2" presStyleCnt="4">
        <dgm:presLayoutVars>
          <dgm:bulletEnabled val="1"/>
        </dgm:presLayoutVars>
      </dgm:prSet>
      <dgm:spPr/>
    </dgm:pt>
    <dgm:pt modelId="{E32DF731-2BFA-4E96-BF6E-467E75859E6F}" type="pres">
      <dgm:prSet presAssocID="{0AEE2F21-B4AE-45C0-BF88-E242C733E91E}" presName="Name9" presStyleLbl="parChTrans1D2" presStyleIdx="3" presStyleCnt="4"/>
      <dgm:spPr/>
    </dgm:pt>
    <dgm:pt modelId="{7CC0E040-77C1-4C34-89AF-C26AC9B51DFA}" type="pres">
      <dgm:prSet presAssocID="{0AEE2F21-B4AE-45C0-BF88-E242C733E91E}" presName="connTx" presStyleLbl="parChTrans1D2" presStyleIdx="3" presStyleCnt="4"/>
      <dgm:spPr/>
    </dgm:pt>
    <dgm:pt modelId="{4B5AC9B7-DB1A-4486-9CB8-1FD4046DF4F5}" type="pres">
      <dgm:prSet presAssocID="{6091E7D7-B8C1-42EF-B90D-FAC064A3BDB6}" presName="node" presStyleLbl="node1" presStyleIdx="3" presStyleCnt="4">
        <dgm:presLayoutVars>
          <dgm:bulletEnabled val="1"/>
        </dgm:presLayoutVars>
      </dgm:prSet>
      <dgm:spPr>
        <a:xfrm>
          <a:off x="1030594" y="1472348"/>
          <a:ext cx="1119303" cy="1119303"/>
        </a:xfrm>
        <a:prstGeom prst="ellipse">
          <a:avLst/>
        </a:prstGeom>
      </dgm:spPr>
    </dgm:pt>
  </dgm:ptLst>
  <dgm:cxnLst>
    <dgm:cxn modelId="{FF93C105-73BE-47E5-8640-7E58A6096AD7}" type="presOf" srcId="{D8AE39A7-0669-4830-B138-EADEC5C0529D}" destId="{D9C73132-9F83-4594-957D-63E2A511806D}" srcOrd="0" destOrd="0" presId="urn:microsoft.com/office/officeart/2005/8/layout/radial1"/>
    <dgm:cxn modelId="{DC21B20A-35E1-42CD-B9E2-FB3436DE8955}" srcId="{A2BE5EA9-B2DD-49FA-856C-3FD880706CE7}" destId="{6091E7D7-B8C1-42EF-B90D-FAC064A3BDB6}" srcOrd="3" destOrd="0" parTransId="{0AEE2F21-B4AE-45C0-BF88-E242C733E91E}" sibTransId="{02754C8E-C209-49FC-B457-95CD4E8C3051}"/>
    <dgm:cxn modelId="{A1F2B00D-AC61-4AA1-9CDE-7EB296FEFB9A}" type="presOf" srcId="{A6A11ED2-8D30-4D1F-A935-D4245A443ECB}" destId="{AF5875AB-4651-4F2B-830D-3B563C237D2C}" srcOrd="0" destOrd="0" presId="urn:microsoft.com/office/officeart/2005/8/layout/radial1"/>
    <dgm:cxn modelId="{66F2AB36-8C87-4833-BEEB-3D7E7A0BE785}" srcId="{82DDA21B-EC37-4CCA-9031-23B85CB6A520}" destId="{A2BE5EA9-B2DD-49FA-856C-3FD880706CE7}" srcOrd="0" destOrd="0" parTransId="{152CEDF9-CE9C-4668-B7DD-99CFB7733CF2}" sibTransId="{0B3DC7F8-1A24-4EF2-9828-BDA4BEA78FE6}"/>
    <dgm:cxn modelId="{CC29CF36-CBF1-4584-B93F-8A3D17F3A9E6}" srcId="{A2BE5EA9-B2DD-49FA-856C-3FD880706CE7}" destId="{1FE9FD4A-66C7-4FB3-9725-FD34213A9E0D}" srcOrd="0" destOrd="0" parTransId="{7AEA90C1-2A9B-47C2-B99E-2A993DC0746D}" sibTransId="{79423569-9F1D-4161-AEBA-AB7461D1E550}"/>
    <dgm:cxn modelId="{9833A33B-CEEB-41E5-B849-CCF94B09EFE6}" type="presOf" srcId="{6091E7D7-B8C1-42EF-B90D-FAC064A3BDB6}" destId="{4B5AC9B7-DB1A-4486-9CB8-1FD4046DF4F5}" srcOrd="0" destOrd="0" presId="urn:microsoft.com/office/officeart/2005/8/layout/radial1"/>
    <dgm:cxn modelId="{76611B3D-E794-4028-AF86-850C1ABA94B6}" type="presOf" srcId="{1FE9FD4A-66C7-4FB3-9725-FD34213A9E0D}" destId="{2D848482-43B1-4655-8A2E-B70ECEB4E9B0}" srcOrd="0" destOrd="0" presId="urn:microsoft.com/office/officeart/2005/8/layout/radial1"/>
    <dgm:cxn modelId="{7C9C583D-BB01-4BFB-974A-3B10BBFB275D}" type="presOf" srcId="{7AEA90C1-2A9B-47C2-B99E-2A993DC0746D}" destId="{4498DC3E-7912-4632-BD79-9AA7FD3845C4}" srcOrd="1" destOrd="0" presId="urn:microsoft.com/office/officeart/2005/8/layout/radial1"/>
    <dgm:cxn modelId="{56A4B641-96C9-4B2D-995D-86118E41B88D}" type="presOf" srcId="{0AEE2F21-B4AE-45C0-BF88-E242C733E91E}" destId="{E32DF731-2BFA-4E96-BF6E-467E75859E6F}" srcOrd="0" destOrd="0" presId="urn:microsoft.com/office/officeart/2005/8/layout/radial1"/>
    <dgm:cxn modelId="{B619FE7E-FD40-4E0A-B4AA-7180AA6499E0}" type="presOf" srcId="{0AEE2F21-B4AE-45C0-BF88-E242C733E91E}" destId="{7CC0E040-77C1-4C34-89AF-C26AC9B51DFA}" srcOrd="1" destOrd="0" presId="urn:microsoft.com/office/officeart/2005/8/layout/radial1"/>
    <dgm:cxn modelId="{951E1584-EE29-40DB-96FD-D95A936EFE3C}" type="presOf" srcId="{7AEA90C1-2A9B-47C2-B99E-2A993DC0746D}" destId="{78249AB2-D3FF-46E0-BB0F-C23550A4C474}" srcOrd="0" destOrd="0" presId="urn:microsoft.com/office/officeart/2005/8/layout/radial1"/>
    <dgm:cxn modelId="{0B300688-BB63-457D-93CA-2C0A33AE2E2D}" srcId="{A2BE5EA9-B2DD-49FA-856C-3FD880706CE7}" destId="{43CEE16C-E71C-42CE-8ED7-C499D983A7B1}" srcOrd="1" destOrd="0" parTransId="{A6A11ED2-8D30-4D1F-A935-D4245A443ECB}" sibTransId="{976D9CF6-2D31-45BD-90EC-EC89F49A6A0D}"/>
    <dgm:cxn modelId="{E7EB0AAB-C7AE-479A-9CE8-2079BA3A1548}" type="presOf" srcId="{0D67A54D-8C9E-42EA-BEC3-39C6C82EC82F}" destId="{18318F9F-3191-4CBC-8BC8-F0B0A7BD9C5C}" srcOrd="1" destOrd="0" presId="urn:microsoft.com/office/officeart/2005/8/layout/radial1"/>
    <dgm:cxn modelId="{1D87BCB7-FF6E-47DF-8FDB-23404391C029}" srcId="{A2BE5EA9-B2DD-49FA-856C-3FD880706CE7}" destId="{D8AE39A7-0669-4830-B138-EADEC5C0529D}" srcOrd="2" destOrd="0" parTransId="{0D67A54D-8C9E-42EA-BEC3-39C6C82EC82F}" sibTransId="{01F40903-EDBF-4BAD-A33B-C000FBE3D349}"/>
    <dgm:cxn modelId="{34E047D1-7094-41D6-A055-9E065D56B5EF}" type="presOf" srcId="{A6A11ED2-8D30-4D1F-A935-D4245A443ECB}" destId="{02601F19-2FA0-42B1-987F-C98A48904C96}" srcOrd="1" destOrd="0" presId="urn:microsoft.com/office/officeart/2005/8/layout/radial1"/>
    <dgm:cxn modelId="{C20F7BD3-AA1D-46BE-88D3-D9335D0AC8A0}" type="presOf" srcId="{A2BE5EA9-B2DD-49FA-856C-3FD880706CE7}" destId="{F1FEF2B8-1FCE-4404-A2CA-C970E5DA65CA}" srcOrd="0" destOrd="0" presId="urn:microsoft.com/office/officeart/2005/8/layout/radial1"/>
    <dgm:cxn modelId="{50BA6EDF-78F5-4F38-A3BC-758A6D4ED2CF}" type="presOf" srcId="{0D67A54D-8C9E-42EA-BEC3-39C6C82EC82F}" destId="{ACB73818-3A54-4F99-8B0C-5F1D8AF74C28}" srcOrd="0" destOrd="0" presId="urn:microsoft.com/office/officeart/2005/8/layout/radial1"/>
    <dgm:cxn modelId="{76C833EC-2348-446A-8AAA-C1BF90EF35EB}" type="presOf" srcId="{82DDA21B-EC37-4CCA-9031-23B85CB6A520}" destId="{7DB79A2A-3659-4FFA-AB16-92E3F8C0C040}" srcOrd="0" destOrd="0" presId="urn:microsoft.com/office/officeart/2005/8/layout/radial1"/>
    <dgm:cxn modelId="{988162EF-4326-4B80-A17D-11A914454D2B}" type="presOf" srcId="{43CEE16C-E71C-42CE-8ED7-C499D983A7B1}" destId="{2BF7FC42-D3AC-45D2-8CD8-70D5CBB02CAB}" srcOrd="0" destOrd="0" presId="urn:microsoft.com/office/officeart/2005/8/layout/radial1"/>
    <dgm:cxn modelId="{18EE0F80-FE78-4960-A5A2-DF1C9EB27E10}" type="presParOf" srcId="{7DB79A2A-3659-4FFA-AB16-92E3F8C0C040}" destId="{F1FEF2B8-1FCE-4404-A2CA-C970E5DA65CA}" srcOrd="0" destOrd="0" presId="urn:microsoft.com/office/officeart/2005/8/layout/radial1"/>
    <dgm:cxn modelId="{E473DA0C-D511-44D2-A99B-CFBB9546BC80}" type="presParOf" srcId="{7DB79A2A-3659-4FFA-AB16-92E3F8C0C040}" destId="{78249AB2-D3FF-46E0-BB0F-C23550A4C474}" srcOrd="1" destOrd="0" presId="urn:microsoft.com/office/officeart/2005/8/layout/radial1"/>
    <dgm:cxn modelId="{C2585B48-11EC-4F2F-9E49-7491C07AD0A3}" type="presParOf" srcId="{78249AB2-D3FF-46E0-BB0F-C23550A4C474}" destId="{4498DC3E-7912-4632-BD79-9AA7FD3845C4}" srcOrd="0" destOrd="0" presId="urn:microsoft.com/office/officeart/2005/8/layout/radial1"/>
    <dgm:cxn modelId="{9AA1D22E-D60D-44AC-9460-7953F16F4C9C}" type="presParOf" srcId="{7DB79A2A-3659-4FFA-AB16-92E3F8C0C040}" destId="{2D848482-43B1-4655-8A2E-B70ECEB4E9B0}" srcOrd="2" destOrd="0" presId="urn:microsoft.com/office/officeart/2005/8/layout/radial1"/>
    <dgm:cxn modelId="{EB6DCE8F-C0BC-42A6-9F21-3FFF8AF06750}" type="presParOf" srcId="{7DB79A2A-3659-4FFA-AB16-92E3F8C0C040}" destId="{AF5875AB-4651-4F2B-830D-3B563C237D2C}" srcOrd="3" destOrd="0" presId="urn:microsoft.com/office/officeart/2005/8/layout/radial1"/>
    <dgm:cxn modelId="{8DA1A62F-2762-4638-A320-1FDE7BF5967E}" type="presParOf" srcId="{AF5875AB-4651-4F2B-830D-3B563C237D2C}" destId="{02601F19-2FA0-42B1-987F-C98A48904C96}" srcOrd="0" destOrd="0" presId="urn:microsoft.com/office/officeart/2005/8/layout/radial1"/>
    <dgm:cxn modelId="{1B759923-50B2-45C3-9D9C-6ABFA1C08B3B}" type="presParOf" srcId="{7DB79A2A-3659-4FFA-AB16-92E3F8C0C040}" destId="{2BF7FC42-D3AC-45D2-8CD8-70D5CBB02CAB}" srcOrd="4" destOrd="0" presId="urn:microsoft.com/office/officeart/2005/8/layout/radial1"/>
    <dgm:cxn modelId="{9780D14A-E616-43E5-82FA-A90419F8AE8E}" type="presParOf" srcId="{7DB79A2A-3659-4FFA-AB16-92E3F8C0C040}" destId="{ACB73818-3A54-4F99-8B0C-5F1D8AF74C28}" srcOrd="5" destOrd="0" presId="urn:microsoft.com/office/officeart/2005/8/layout/radial1"/>
    <dgm:cxn modelId="{56C48315-EAAB-40A9-8DF9-A35BC948F93A}" type="presParOf" srcId="{ACB73818-3A54-4F99-8B0C-5F1D8AF74C28}" destId="{18318F9F-3191-4CBC-8BC8-F0B0A7BD9C5C}" srcOrd="0" destOrd="0" presId="urn:microsoft.com/office/officeart/2005/8/layout/radial1"/>
    <dgm:cxn modelId="{7DC11429-1CC4-4AF6-A2A4-E9D6FD9438AF}" type="presParOf" srcId="{7DB79A2A-3659-4FFA-AB16-92E3F8C0C040}" destId="{D9C73132-9F83-4594-957D-63E2A511806D}" srcOrd="6" destOrd="0" presId="urn:microsoft.com/office/officeart/2005/8/layout/radial1"/>
    <dgm:cxn modelId="{CE66CE97-5C56-457E-93F7-2AE71E0571FC}" type="presParOf" srcId="{7DB79A2A-3659-4FFA-AB16-92E3F8C0C040}" destId="{E32DF731-2BFA-4E96-BF6E-467E75859E6F}" srcOrd="7" destOrd="0" presId="urn:microsoft.com/office/officeart/2005/8/layout/radial1"/>
    <dgm:cxn modelId="{25B3FC96-47CB-4623-B0DF-3A0C0F8C6AC8}" type="presParOf" srcId="{E32DF731-2BFA-4E96-BF6E-467E75859E6F}" destId="{7CC0E040-77C1-4C34-89AF-C26AC9B51DFA}" srcOrd="0" destOrd="0" presId="urn:microsoft.com/office/officeart/2005/8/layout/radial1"/>
    <dgm:cxn modelId="{B67C337A-179E-4E38-8020-266F0E91F517}" type="presParOf" srcId="{7DB79A2A-3659-4FFA-AB16-92E3F8C0C040}" destId="{4B5AC9B7-DB1A-4486-9CB8-1FD4046DF4F5}"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2017BD6-958C-4B61-A997-F9490F48A99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230343A-C860-4D62-B67A-2ABFECB44F3F}">
      <dgm:prSet phldrT="[文本]"/>
      <dgm:spPr/>
      <dgm:t>
        <a:bodyPr/>
        <a:lstStyle/>
        <a:p>
          <a:r>
            <a:rPr lang="zh-CN" altLang="en-US" dirty="0"/>
            <a:t>个人诚信指标</a:t>
          </a:r>
        </a:p>
      </dgm:t>
    </dgm:pt>
    <dgm:pt modelId="{22F3FBFE-FF5B-44AD-AD3E-E33BF40F063D}" type="parTrans" cxnId="{CEF37CBD-3052-400A-953B-60B47E7CEC13}">
      <dgm:prSet/>
      <dgm:spPr/>
      <dgm:t>
        <a:bodyPr/>
        <a:lstStyle/>
        <a:p>
          <a:endParaRPr lang="zh-CN" altLang="en-US"/>
        </a:p>
      </dgm:t>
    </dgm:pt>
    <dgm:pt modelId="{1CBCFE41-C19B-490E-AF3D-21A334AC903B}" type="sibTrans" cxnId="{CEF37CBD-3052-400A-953B-60B47E7CEC13}">
      <dgm:prSet/>
      <dgm:spPr/>
      <dgm:t>
        <a:bodyPr/>
        <a:lstStyle/>
        <a:p>
          <a:endParaRPr lang="zh-CN" altLang="en-US"/>
        </a:p>
      </dgm:t>
    </dgm:pt>
    <dgm:pt modelId="{CC201EB0-A0A6-40ED-9D54-FD16CEF58B9B}">
      <dgm:prSet phldrT="[文本]"/>
      <dgm:spPr/>
      <dgm:t>
        <a:bodyPr/>
        <a:lstStyle/>
        <a:p>
          <a:r>
            <a:rPr lang="zh-CN" altLang="en-US" dirty="0"/>
            <a:t>学术规范</a:t>
          </a:r>
          <a:r>
            <a:rPr lang="en-US" altLang="zh-CN" dirty="0"/>
            <a:t>……</a:t>
          </a:r>
          <a:endParaRPr lang="zh-CN" altLang="en-US" dirty="0"/>
        </a:p>
      </dgm:t>
    </dgm:pt>
    <dgm:pt modelId="{8D686DCA-F673-49F0-9B61-DD1992D4D6B0}" type="parTrans" cxnId="{B1EED6E3-E051-4EF9-B1AE-6321CB7D8601}">
      <dgm:prSet/>
      <dgm:spPr/>
      <dgm:t>
        <a:bodyPr/>
        <a:lstStyle/>
        <a:p>
          <a:endParaRPr lang="zh-CN" altLang="en-US"/>
        </a:p>
      </dgm:t>
    </dgm:pt>
    <dgm:pt modelId="{00D5276F-F2B7-41C0-ABB6-948A946F5BDF}" type="sibTrans" cxnId="{B1EED6E3-E051-4EF9-B1AE-6321CB7D8601}">
      <dgm:prSet/>
      <dgm:spPr/>
      <dgm:t>
        <a:bodyPr/>
        <a:lstStyle/>
        <a:p>
          <a:endParaRPr lang="zh-CN" altLang="en-US"/>
        </a:p>
      </dgm:t>
    </dgm:pt>
    <dgm:pt modelId="{757B2270-A3DC-445B-9BFC-6367A0BA4331}">
      <dgm:prSet phldrT="[文本]"/>
      <dgm:spPr/>
      <dgm:t>
        <a:bodyPr/>
        <a:lstStyle/>
        <a:p>
          <a:r>
            <a:rPr lang="zh-CN" altLang="en-US" dirty="0"/>
            <a:t>个人成果指标</a:t>
          </a:r>
        </a:p>
      </dgm:t>
    </dgm:pt>
    <dgm:pt modelId="{5BE0BAE2-937D-4C79-A7F0-31F48423046F}" type="parTrans" cxnId="{F244B83A-FA57-41A2-A2BD-863FC7FD0B42}">
      <dgm:prSet/>
      <dgm:spPr/>
      <dgm:t>
        <a:bodyPr/>
        <a:lstStyle/>
        <a:p>
          <a:endParaRPr lang="zh-CN" altLang="en-US"/>
        </a:p>
      </dgm:t>
    </dgm:pt>
    <dgm:pt modelId="{48D6F9E4-D45F-4BF3-A21C-67D832021C5D}" type="sibTrans" cxnId="{F244B83A-FA57-41A2-A2BD-863FC7FD0B42}">
      <dgm:prSet/>
      <dgm:spPr/>
      <dgm:t>
        <a:bodyPr/>
        <a:lstStyle/>
        <a:p>
          <a:endParaRPr lang="zh-CN" altLang="en-US"/>
        </a:p>
      </dgm:t>
    </dgm:pt>
    <dgm:pt modelId="{43C4C5BA-D78A-4711-B1B6-0B729D4E4C9B}">
      <dgm:prSet phldrT="[文本]"/>
      <dgm:spPr/>
      <dgm:t>
        <a:bodyPr/>
        <a:lstStyle/>
        <a:p>
          <a:r>
            <a:rPr lang="zh-CN" altLang="en-US" dirty="0"/>
            <a:t>成果数量、成果质量、成果周期</a:t>
          </a:r>
          <a:r>
            <a:rPr lang="en-US" altLang="zh-CN" dirty="0"/>
            <a:t>……</a:t>
          </a:r>
          <a:endParaRPr lang="zh-CN" altLang="en-US" dirty="0"/>
        </a:p>
      </dgm:t>
    </dgm:pt>
    <dgm:pt modelId="{C35E0C7D-D5CC-4584-92EF-F4C881E56D60}" type="parTrans" cxnId="{F6A40200-F7FB-44F5-B83C-D62C9431D422}">
      <dgm:prSet/>
      <dgm:spPr/>
      <dgm:t>
        <a:bodyPr/>
        <a:lstStyle/>
        <a:p>
          <a:endParaRPr lang="zh-CN" altLang="en-US"/>
        </a:p>
      </dgm:t>
    </dgm:pt>
    <dgm:pt modelId="{B0B51C15-6E65-4453-8F4D-C60CEFD267BA}" type="sibTrans" cxnId="{F6A40200-F7FB-44F5-B83C-D62C9431D422}">
      <dgm:prSet/>
      <dgm:spPr/>
      <dgm:t>
        <a:bodyPr/>
        <a:lstStyle/>
        <a:p>
          <a:endParaRPr lang="zh-CN" altLang="en-US"/>
        </a:p>
      </dgm:t>
    </dgm:pt>
    <dgm:pt modelId="{F860E1F7-0178-4A7D-9FFF-1EEC95CFA72C}">
      <dgm:prSet phldrT="[文本]"/>
      <dgm:spPr/>
      <dgm:t>
        <a:bodyPr/>
        <a:lstStyle/>
        <a:p>
          <a:r>
            <a:rPr lang="zh-CN" altLang="en-US" dirty="0"/>
            <a:t>学术潜力指标</a:t>
          </a:r>
        </a:p>
      </dgm:t>
    </dgm:pt>
    <dgm:pt modelId="{A8309D38-213D-4232-930F-E5758112EB5C}" type="parTrans" cxnId="{9F4DFD5E-B95F-473B-AC1F-63A29E5F2AB3}">
      <dgm:prSet/>
      <dgm:spPr/>
      <dgm:t>
        <a:bodyPr/>
        <a:lstStyle/>
        <a:p>
          <a:endParaRPr lang="zh-CN" altLang="en-US"/>
        </a:p>
      </dgm:t>
    </dgm:pt>
    <dgm:pt modelId="{3ABA7635-34AC-4053-8AEF-A701ED8A2DEF}" type="sibTrans" cxnId="{9F4DFD5E-B95F-473B-AC1F-63A29E5F2AB3}">
      <dgm:prSet/>
      <dgm:spPr/>
      <dgm:t>
        <a:bodyPr/>
        <a:lstStyle/>
        <a:p>
          <a:endParaRPr lang="zh-CN" altLang="en-US"/>
        </a:p>
      </dgm:t>
    </dgm:pt>
    <dgm:pt modelId="{F8E6E711-5344-43DD-9E1A-ABCCBF151254}">
      <dgm:prSet phldrT="[文本]"/>
      <dgm:spPr/>
      <dgm:t>
        <a:bodyPr/>
        <a:lstStyle/>
        <a:p>
          <a:r>
            <a:rPr lang="zh-CN" altLang="en-US" dirty="0"/>
            <a:t>项目情况、研究新颖性、核心度</a:t>
          </a:r>
          <a:r>
            <a:rPr lang="en-US" altLang="zh-CN" dirty="0"/>
            <a:t>……</a:t>
          </a:r>
          <a:endParaRPr lang="zh-CN" altLang="en-US" dirty="0"/>
        </a:p>
      </dgm:t>
    </dgm:pt>
    <dgm:pt modelId="{927D654E-A3C8-46E0-9368-BF56C5627068}" type="parTrans" cxnId="{06121739-4FD1-4695-AC83-7417F1A871A2}">
      <dgm:prSet/>
      <dgm:spPr/>
      <dgm:t>
        <a:bodyPr/>
        <a:lstStyle/>
        <a:p>
          <a:endParaRPr lang="zh-CN" altLang="en-US"/>
        </a:p>
      </dgm:t>
    </dgm:pt>
    <dgm:pt modelId="{0F30F830-918B-43AF-BA6E-0C9020B218B2}" type="sibTrans" cxnId="{06121739-4FD1-4695-AC83-7417F1A871A2}">
      <dgm:prSet/>
      <dgm:spPr/>
      <dgm:t>
        <a:bodyPr/>
        <a:lstStyle/>
        <a:p>
          <a:endParaRPr lang="zh-CN" altLang="en-US"/>
        </a:p>
      </dgm:t>
    </dgm:pt>
    <dgm:pt modelId="{496B282A-6F88-495C-B022-36F9C9AB5D7C}">
      <dgm:prSet/>
      <dgm:spPr/>
      <dgm:t>
        <a:bodyPr/>
        <a:lstStyle/>
        <a:p>
          <a:r>
            <a:rPr lang="zh-CN" altLang="en-US" dirty="0"/>
            <a:t>成长期、成熟期、衰退期</a:t>
          </a:r>
          <a:r>
            <a:rPr lang="en-US" altLang="zh-CN" dirty="0"/>
            <a:t>……</a:t>
          </a:r>
          <a:endParaRPr lang="zh-CN" altLang="en-US" dirty="0"/>
        </a:p>
      </dgm:t>
    </dgm:pt>
    <dgm:pt modelId="{267FE636-CF94-4E60-A142-45D8009B6747}" type="parTrans" cxnId="{5208DDAA-007A-47BD-8F4C-61CC288631BB}">
      <dgm:prSet/>
      <dgm:spPr/>
      <dgm:t>
        <a:bodyPr/>
        <a:lstStyle/>
        <a:p>
          <a:endParaRPr lang="zh-CN" altLang="en-US"/>
        </a:p>
      </dgm:t>
    </dgm:pt>
    <dgm:pt modelId="{C1F12E4E-9693-439E-B398-D8BBA5B559F9}" type="sibTrans" cxnId="{5208DDAA-007A-47BD-8F4C-61CC288631BB}">
      <dgm:prSet/>
      <dgm:spPr/>
      <dgm:t>
        <a:bodyPr/>
        <a:lstStyle/>
        <a:p>
          <a:endParaRPr lang="zh-CN" altLang="en-US"/>
        </a:p>
      </dgm:t>
    </dgm:pt>
    <dgm:pt modelId="{C0A67B83-7438-4650-B5BE-6AFAB1C224F0}">
      <dgm:prSet/>
      <dgm:spPr/>
      <dgm:t>
        <a:bodyPr/>
        <a:lstStyle/>
        <a:p>
          <a:r>
            <a:rPr lang="en-US" altLang="zh-CN" dirty="0"/>
            <a:t>……</a:t>
          </a:r>
          <a:endParaRPr lang="zh-CN" altLang="en-US" dirty="0"/>
        </a:p>
      </dgm:t>
    </dgm:pt>
    <dgm:pt modelId="{F06CF22D-812A-492B-A67E-441FA7FD42C0}" type="parTrans" cxnId="{D584D073-47E2-4A2E-809D-FF7D3B08E29E}">
      <dgm:prSet/>
      <dgm:spPr/>
      <dgm:t>
        <a:bodyPr/>
        <a:lstStyle/>
        <a:p>
          <a:endParaRPr lang="zh-CN" altLang="en-US"/>
        </a:p>
      </dgm:t>
    </dgm:pt>
    <dgm:pt modelId="{87277077-A30D-4482-ADA5-AFE190721666}" type="sibTrans" cxnId="{D584D073-47E2-4A2E-809D-FF7D3B08E29E}">
      <dgm:prSet/>
      <dgm:spPr/>
      <dgm:t>
        <a:bodyPr/>
        <a:lstStyle/>
        <a:p>
          <a:endParaRPr lang="zh-CN" altLang="en-US"/>
        </a:p>
      </dgm:t>
    </dgm:pt>
    <dgm:pt modelId="{AE217B7C-B5E0-46E1-BFF4-42FF22F138B6}">
      <dgm:prSet/>
      <dgm:spPr/>
      <dgm:t>
        <a:bodyPr/>
        <a:lstStyle/>
        <a:p>
          <a:r>
            <a:rPr lang="zh-CN" altLang="en-US" dirty="0"/>
            <a:t>学术阶段指标</a:t>
          </a:r>
        </a:p>
      </dgm:t>
    </dgm:pt>
    <dgm:pt modelId="{8A49ABE6-9334-442E-A7B1-E149915973D0}" type="parTrans" cxnId="{8E152458-5BE6-4C2A-91EB-D9C3D09C4BE0}">
      <dgm:prSet/>
      <dgm:spPr/>
      <dgm:t>
        <a:bodyPr/>
        <a:lstStyle/>
        <a:p>
          <a:endParaRPr lang="zh-CN" altLang="en-US"/>
        </a:p>
      </dgm:t>
    </dgm:pt>
    <dgm:pt modelId="{C286067D-C574-418B-9437-396C1A502E00}" type="sibTrans" cxnId="{8E152458-5BE6-4C2A-91EB-D9C3D09C4BE0}">
      <dgm:prSet/>
      <dgm:spPr/>
      <dgm:t>
        <a:bodyPr/>
        <a:lstStyle/>
        <a:p>
          <a:endParaRPr lang="zh-CN" altLang="en-US"/>
        </a:p>
      </dgm:t>
    </dgm:pt>
    <dgm:pt modelId="{9D5ED365-2DD0-46C9-B995-590515F5D0EF}">
      <dgm:prSet/>
      <dgm:spPr/>
      <dgm:t>
        <a:bodyPr/>
        <a:lstStyle/>
        <a:p>
          <a:r>
            <a:rPr lang="zh-CN" altLang="en-US" dirty="0"/>
            <a:t>学术影响、奖励称号、社会兼职</a:t>
          </a:r>
          <a:r>
            <a:rPr lang="en-US" altLang="zh-CN" dirty="0"/>
            <a:t>……</a:t>
          </a:r>
          <a:endParaRPr lang="zh-CN" altLang="en-US" dirty="0"/>
        </a:p>
      </dgm:t>
    </dgm:pt>
    <dgm:pt modelId="{7E06E4AE-20CF-4A53-A899-E703CE14C135}" type="parTrans" cxnId="{1A521EDA-113B-4086-BD1A-5D6AF42F4583}">
      <dgm:prSet/>
      <dgm:spPr/>
      <dgm:t>
        <a:bodyPr/>
        <a:lstStyle/>
        <a:p>
          <a:endParaRPr lang="zh-CN" altLang="en-US"/>
        </a:p>
      </dgm:t>
    </dgm:pt>
    <dgm:pt modelId="{E529627E-2266-4993-9B72-14DF965A5276}" type="sibTrans" cxnId="{1A521EDA-113B-4086-BD1A-5D6AF42F4583}">
      <dgm:prSet/>
      <dgm:spPr/>
      <dgm:t>
        <a:bodyPr/>
        <a:lstStyle/>
        <a:p>
          <a:endParaRPr lang="zh-CN" altLang="en-US"/>
        </a:p>
      </dgm:t>
    </dgm:pt>
    <dgm:pt modelId="{4B9D2C51-FBC4-4841-8342-8BA868C8B085}">
      <dgm:prSet/>
      <dgm:spPr/>
      <dgm:t>
        <a:bodyPr/>
        <a:lstStyle/>
        <a:p>
          <a:r>
            <a:rPr lang="zh-CN" altLang="en-US" dirty="0"/>
            <a:t>社会资本指标</a:t>
          </a:r>
        </a:p>
      </dgm:t>
    </dgm:pt>
    <dgm:pt modelId="{A1851555-EAE2-4C30-A877-05FCD75D4282}" type="parTrans" cxnId="{19A3656C-E2F6-47BC-AFB6-EECF03F7C850}">
      <dgm:prSet/>
      <dgm:spPr/>
      <dgm:t>
        <a:bodyPr/>
        <a:lstStyle/>
        <a:p>
          <a:endParaRPr lang="zh-CN" altLang="en-US"/>
        </a:p>
      </dgm:t>
    </dgm:pt>
    <dgm:pt modelId="{9354728F-74D5-4992-B468-798F73273C1B}" type="sibTrans" cxnId="{19A3656C-E2F6-47BC-AFB6-EECF03F7C850}">
      <dgm:prSet/>
      <dgm:spPr/>
      <dgm:t>
        <a:bodyPr/>
        <a:lstStyle/>
        <a:p>
          <a:endParaRPr lang="zh-CN" altLang="en-US"/>
        </a:p>
      </dgm:t>
    </dgm:pt>
    <dgm:pt modelId="{D3C9E4A1-CA1F-4BC3-84C9-BB8BD968B8AF}">
      <dgm:prSet/>
      <dgm:spPr/>
      <dgm:t>
        <a:bodyPr/>
        <a:lstStyle/>
        <a:p>
          <a:r>
            <a:rPr lang="zh-CN" altLang="en-US" dirty="0"/>
            <a:t>影响力指标</a:t>
          </a:r>
        </a:p>
      </dgm:t>
    </dgm:pt>
    <dgm:pt modelId="{6272C58E-BFB2-479D-98CF-90BD6DC2D894}" type="parTrans" cxnId="{311875A4-891D-46C8-9BAA-5D253CC68C93}">
      <dgm:prSet/>
      <dgm:spPr/>
      <dgm:t>
        <a:bodyPr/>
        <a:lstStyle/>
        <a:p>
          <a:endParaRPr lang="zh-CN" altLang="en-US"/>
        </a:p>
      </dgm:t>
    </dgm:pt>
    <dgm:pt modelId="{24150FAA-9F5C-4CD7-A2FE-B08C12942828}" type="sibTrans" cxnId="{311875A4-891D-46C8-9BAA-5D253CC68C93}">
      <dgm:prSet/>
      <dgm:spPr/>
      <dgm:t>
        <a:bodyPr/>
        <a:lstStyle/>
        <a:p>
          <a:endParaRPr lang="zh-CN" altLang="en-US"/>
        </a:p>
      </dgm:t>
    </dgm:pt>
    <dgm:pt modelId="{239E4F3F-8EEE-48E1-9B11-51B9F381F71F}">
      <dgm:prSet/>
      <dgm:spPr/>
      <dgm:t>
        <a:bodyPr/>
        <a:lstStyle/>
        <a:p>
          <a:r>
            <a:rPr lang="zh-CN" altLang="en-US" dirty="0"/>
            <a:t>依托单位、团队、合作者</a:t>
          </a:r>
          <a:r>
            <a:rPr lang="en-US" altLang="zh-CN" dirty="0"/>
            <a:t>……</a:t>
          </a:r>
          <a:endParaRPr lang="zh-CN" altLang="en-US" dirty="0"/>
        </a:p>
      </dgm:t>
    </dgm:pt>
    <dgm:pt modelId="{101A5E23-8AE3-4EFC-8E42-59E769B54D14}" type="parTrans" cxnId="{50992EB5-099D-495B-B7CB-5163D235B328}">
      <dgm:prSet/>
      <dgm:spPr/>
      <dgm:t>
        <a:bodyPr/>
        <a:lstStyle/>
        <a:p>
          <a:endParaRPr lang="zh-CN" altLang="en-US"/>
        </a:p>
      </dgm:t>
    </dgm:pt>
    <dgm:pt modelId="{C0BF1A7F-4BB2-4871-A0DF-5DCB7197256B}" type="sibTrans" cxnId="{50992EB5-099D-495B-B7CB-5163D235B328}">
      <dgm:prSet/>
      <dgm:spPr/>
      <dgm:t>
        <a:bodyPr/>
        <a:lstStyle/>
        <a:p>
          <a:endParaRPr lang="zh-CN" altLang="en-US"/>
        </a:p>
      </dgm:t>
    </dgm:pt>
    <dgm:pt modelId="{9D66241E-9328-476E-8828-CCD929265D96}">
      <dgm:prSet/>
      <dgm:spPr/>
      <dgm:t>
        <a:bodyPr/>
        <a:lstStyle/>
        <a:p>
          <a:r>
            <a:rPr lang="zh-CN" altLang="en-US" dirty="0"/>
            <a:t>其他指标</a:t>
          </a:r>
        </a:p>
      </dgm:t>
    </dgm:pt>
    <dgm:pt modelId="{A276B87C-015D-414A-99AC-9C7C79E439C9}" type="parTrans" cxnId="{F1CE8AFE-762C-46CD-BD28-27EC7864159D}">
      <dgm:prSet/>
      <dgm:spPr/>
      <dgm:t>
        <a:bodyPr/>
        <a:lstStyle/>
        <a:p>
          <a:endParaRPr lang="zh-CN" altLang="en-US"/>
        </a:p>
      </dgm:t>
    </dgm:pt>
    <dgm:pt modelId="{614D756C-B810-4A45-88D2-2AF5C15C3822}" type="sibTrans" cxnId="{F1CE8AFE-762C-46CD-BD28-27EC7864159D}">
      <dgm:prSet/>
      <dgm:spPr/>
      <dgm:t>
        <a:bodyPr/>
        <a:lstStyle/>
        <a:p>
          <a:endParaRPr lang="zh-CN" altLang="en-US"/>
        </a:p>
      </dgm:t>
    </dgm:pt>
    <dgm:pt modelId="{88D4143C-A8E7-4BA8-8A07-31893B9908F6}" type="pres">
      <dgm:prSet presAssocID="{F2017BD6-958C-4B61-A997-F9490F48A99A}" presName="Name0" presStyleCnt="0">
        <dgm:presLayoutVars>
          <dgm:dir/>
          <dgm:animLvl val="lvl"/>
          <dgm:resizeHandles val="exact"/>
        </dgm:presLayoutVars>
      </dgm:prSet>
      <dgm:spPr/>
    </dgm:pt>
    <dgm:pt modelId="{E7A4C2BD-F003-45C2-9CFF-2C11C1832208}" type="pres">
      <dgm:prSet presAssocID="{7230343A-C860-4D62-B67A-2ABFECB44F3F}" presName="linNode" presStyleCnt="0"/>
      <dgm:spPr/>
    </dgm:pt>
    <dgm:pt modelId="{596A3D47-6BF1-4EF2-AEAD-E524B365446A}" type="pres">
      <dgm:prSet presAssocID="{7230343A-C860-4D62-B67A-2ABFECB44F3F}" presName="parentText" presStyleLbl="node1" presStyleIdx="0" presStyleCnt="7">
        <dgm:presLayoutVars>
          <dgm:chMax val="1"/>
          <dgm:bulletEnabled val="1"/>
        </dgm:presLayoutVars>
      </dgm:prSet>
      <dgm:spPr/>
    </dgm:pt>
    <dgm:pt modelId="{958BAA9C-A615-4832-93F1-C7A67BE8F2B4}" type="pres">
      <dgm:prSet presAssocID="{7230343A-C860-4D62-B67A-2ABFECB44F3F}" presName="descendantText" presStyleLbl="alignAccFollowNode1" presStyleIdx="0" presStyleCnt="7">
        <dgm:presLayoutVars>
          <dgm:bulletEnabled val="1"/>
        </dgm:presLayoutVars>
      </dgm:prSet>
      <dgm:spPr/>
    </dgm:pt>
    <dgm:pt modelId="{307C1723-76BA-45FD-8112-A16FA14FAC2A}" type="pres">
      <dgm:prSet presAssocID="{1CBCFE41-C19B-490E-AF3D-21A334AC903B}" presName="sp" presStyleCnt="0"/>
      <dgm:spPr/>
    </dgm:pt>
    <dgm:pt modelId="{6E30C2DA-596D-479B-9F8C-2910F91483AB}" type="pres">
      <dgm:prSet presAssocID="{757B2270-A3DC-445B-9BFC-6367A0BA4331}" presName="linNode" presStyleCnt="0"/>
      <dgm:spPr/>
    </dgm:pt>
    <dgm:pt modelId="{7C496496-4D88-4D8F-8721-9E8EC4031756}" type="pres">
      <dgm:prSet presAssocID="{757B2270-A3DC-445B-9BFC-6367A0BA4331}" presName="parentText" presStyleLbl="node1" presStyleIdx="1" presStyleCnt="7">
        <dgm:presLayoutVars>
          <dgm:chMax val="1"/>
          <dgm:bulletEnabled val="1"/>
        </dgm:presLayoutVars>
      </dgm:prSet>
      <dgm:spPr/>
    </dgm:pt>
    <dgm:pt modelId="{DAACBF6C-CA3C-4E8E-B7D5-90DE6990BED6}" type="pres">
      <dgm:prSet presAssocID="{757B2270-A3DC-445B-9BFC-6367A0BA4331}" presName="descendantText" presStyleLbl="alignAccFollowNode1" presStyleIdx="1" presStyleCnt="7">
        <dgm:presLayoutVars>
          <dgm:bulletEnabled val="1"/>
        </dgm:presLayoutVars>
      </dgm:prSet>
      <dgm:spPr/>
    </dgm:pt>
    <dgm:pt modelId="{C78F63F4-5F12-4BD0-89FF-4B66B62CD2A9}" type="pres">
      <dgm:prSet presAssocID="{48D6F9E4-D45F-4BF3-A21C-67D832021C5D}" presName="sp" presStyleCnt="0"/>
      <dgm:spPr/>
    </dgm:pt>
    <dgm:pt modelId="{75820FC6-333C-455F-B196-1BDEA0FA4A80}" type="pres">
      <dgm:prSet presAssocID="{F860E1F7-0178-4A7D-9FFF-1EEC95CFA72C}" presName="linNode" presStyleCnt="0"/>
      <dgm:spPr/>
    </dgm:pt>
    <dgm:pt modelId="{9D0C2062-D9F7-4272-AF7F-2BAC5E077009}" type="pres">
      <dgm:prSet presAssocID="{F860E1F7-0178-4A7D-9FFF-1EEC95CFA72C}" presName="parentText" presStyleLbl="node1" presStyleIdx="2" presStyleCnt="7">
        <dgm:presLayoutVars>
          <dgm:chMax val="1"/>
          <dgm:bulletEnabled val="1"/>
        </dgm:presLayoutVars>
      </dgm:prSet>
      <dgm:spPr/>
    </dgm:pt>
    <dgm:pt modelId="{8C5F1B1F-2837-47EE-BEF1-3B571480F1F5}" type="pres">
      <dgm:prSet presAssocID="{F860E1F7-0178-4A7D-9FFF-1EEC95CFA72C}" presName="descendantText" presStyleLbl="alignAccFollowNode1" presStyleIdx="2" presStyleCnt="7">
        <dgm:presLayoutVars>
          <dgm:bulletEnabled val="1"/>
        </dgm:presLayoutVars>
      </dgm:prSet>
      <dgm:spPr/>
    </dgm:pt>
    <dgm:pt modelId="{E1EA1B93-4BDA-4DED-9C30-B75251A8F41A}" type="pres">
      <dgm:prSet presAssocID="{3ABA7635-34AC-4053-8AEF-A701ED8A2DEF}" presName="sp" presStyleCnt="0"/>
      <dgm:spPr/>
    </dgm:pt>
    <dgm:pt modelId="{8BB6C434-40C3-4D0A-9B6F-E8A010BFA122}" type="pres">
      <dgm:prSet presAssocID="{AE217B7C-B5E0-46E1-BFF4-42FF22F138B6}" presName="linNode" presStyleCnt="0"/>
      <dgm:spPr/>
    </dgm:pt>
    <dgm:pt modelId="{5EF34AB7-F960-4E0B-9B0A-F71F88EF7092}" type="pres">
      <dgm:prSet presAssocID="{AE217B7C-B5E0-46E1-BFF4-42FF22F138B6}" presName="parentText" presStyleLbl="node1" presStyleIdx="3" presStyleCnt="7">
        <dgm:presLayoutVars>
          <dgm:chMax val="1"/>
          <dgm:bulletEnabled val="1"/>
        </dgm:presLayoutVars>
      </dgm:prSet>
      <dgm:spPr/>
    </dgm:pt>
    <dgm:pt modelId="{B00C2909-319D-42EE-B0C8-F7E9014FBAE1}" type="pres">
      <dgm:prSet presAssocID="{AE217B7C-B5E0-46E1-BFF4-42FF22F138B6}" presName="descendantText" presStyleLbl="alignAccFollowNode1" presStyleIdx="3" presStyleCnt="7">
        <dgm:presLayoutVars>
          <dgm:bulletEnabled val="1"/>
        </dgm:presLayoutVars>
      </dgm:prSet>
      <dgm:spPr/>
    </dgm:pt>
    <dgm:pt modelId="{8D214117-0A23-4E64-96EF-456963E7A4CB}" type="pres">
      <dgm:prSet presAssocID="{C286067D-C574-418B-9437-396C1A502E00}" presName="sp" presStyleCnt="0"/>
      <dgm:spPr/>
    </dgm:pt>
    <dgm:pt modelId="{E7A0335D-A1D8-4D76-A1FA-5E6ACC2CCFA0}" type="pres">
      <dgm:prSet presAssocID="{D3C9E4A1-CA1F-4BC3-84C9-BB8BD968B8AF}" presName="linNode" presStyleCnt="0"/>
      <dgm:spPr/>
    </dgm:pt>
    <dgm:pt modelId="{16EEE5E2-20F9-40AF-85FB-1091F6FA6904}" type="pres">
      <dgm:prSet presAssocID="{D3C9E4A1-CA1F-4BC3-84C9-BB8BD968B8AF}" presName="parentText" presStyleLbl="node1" presStyleIdx="4" presStyleCnt="7">
        <dgm:presLayoutVars>
          <dgm:chMax val="1"/>
          <dgm:bulletEnabled val="1"/>
        </dgm:presLayoutVars>
      </dgm:prSet>
      <dgm:spPr/>
    </dgm:pt>
    <dgm:pt modelId="{CB920338-27BA-4117-806D-39AC091C4792}" type="pres">
      <dgm:prSet presAssocID="{D3C9E4A1-CA1F-4BC3-84C9-BB8BD968B8AF}" presName="descendantText" presStyleLbl="alignAccFollowNode1" presStyleIdx="4" presStyleCnt="7">
        <dgm:presLayoutVars>
          <dgm:bulletEnabled val="1"/>
        </dgm:presLayoutVars>
      </dgm:prSet>
      <dgm:spPr/>
    </dgm:pt>
    <dgm:pt modelId="{F53919A6-DD38-4009-8C59-3D11EE95030A}" type="pres">
      <dgm:prSet presAssocID="{24150FAA-9F5C-4CD7-A2FE-B08C12942828}" presName="sp" presStyleCnt="0"/>
      <dgm:spPr/>
    </dgm:pt>
    <dgm:pt modelId="{CDAE62EE-C08A-48E6-8257-8EB8DEB66B8C}" type="pres">
      <dgm:prSet presAssocID="{4B9D2C51-FBC4-4841-8342-8BA868C8B085}" presName="linNode" presStyleCnt="0"/>
      <dgm:spPr/>
    </dgm:pt>
    <dgm:pt modelId="{17D8628F-9F8E-4EAB-9CCA-ABE63B741EE2}" type="pres">
      <dgm:prSet presAssocID="{4B9D2C51-FBC4-4841-8342-8BA868C8B085}" presName="parentText" presStyleLbl="node1" presStyleIdx="5" presStyleCnt="7">
        <dgm:presLayoutVars>
          <dgm:chMax val="1"/>
          <dgm:bulletEnabled val="1"/>
        </dgm:presLayoutVars>
      </dgm:prSet>
      <dgm:spPr/>
    </dgm:pt>
    <dgm:pt modelId="{EE19EE69-EE0F-438D-B933-877A5107272B}" type="pres">
      <dgm:prSet presAssocID="{4B9D2C51-FBC4-4841-8342-8BA868C8B085}" presName="descendantText" presStyleLbl="alignAccFollowNode1" presStyleIdx="5" presStyleCnt="7">
        <dgm:presLayoutVars>
          <dgm:bulletEnabled val="1"/>
        </dgm:presLayoutVars>
      </dgm:prSet>
      <dgm:spPr/>
    </dgm:pt>
    <dgm:pt modelId="{6731A9FB-9A2D-48AD-AE29-0EDE04BCEE4F}" type="pres">
      <dgm:prSet presAssocID="{9354728F-74D5-4992-B468-798F73273C1B}" presName="sp" presStyleCnt="0"/>
      <dgm:spPr/>
    </dgm:pt>
    <dgm:pt modelId="{A54E1BBE-3765-4216-B61B-B905A260FB95}" type="pres">
      <dgm:prSet presAssocID="{9D66241E-9328-476E-8828-CCD929265D96}" presName="linNode" presStyleCnt="0"/>
      <dgm:spPr/>
    </dgm:pt>
    <dgm:pt modelId="{153493DD-CFDF-44B9-B0A2-C8B1999DFB8C}" type="pres">
      <dgm:prSet presAssocID="{9D66241E-9328-476E-8828-CCD929265D96}" presName="parentText" presStyleLbl="node1" presStyleIdx="6" presStyleCnt="7">
        <dgm:presLayoutVars>
          <dgm:chMax val="1"/>
          <dgm:bulletEnabled val="1"/>
        </dgm:presLayoutVars>
      </dgm:prSet>
      <dgm:spPr/>
    </dgm:pt>
    <dgm:pt modelId="{1C1BB71B-4283-4107-A709-3F19E40433C2}" type="pres">
      <dgm:prSet presAssocID="{9D66241E-9328-476E-8828-CCD929265D96}" presName="descendantText" presStyleLbl="alignAccFollowNode1" presStyleIdx="6" presStyleCnt="7">
        <dgm:presLayoutVars>
          <dgm:bulletEnabled val="1"/>
        </dgm:presLayoutVars>
      </dgm:prSet>
      <dgm:spPr/>
    </dgm:pt>
  </dgm:ptLst>
  <dgm:cxnLst>
    <dgm:cxn modelId="{F6A40200-F7FB-44F5-B83C-D62C9431D422}" srcId="{757B2270-A3DC-445B-9BFC-6367A0BA4331}" destId="{43C4C5BA-D78A-4711-B1B6-0B729D4E4C9B}" srcOrd="0" destOrd="0" parTransId="{C35E0C7D-D5CC-4584-92EF-F4C881E56D60}" sibTransId="{B0B51C15-6E65-4453-8F4D-C60CEFD267BA}"/>
    <dgm:cxn modelId="{162D2B15-D24C-44A9-9CD9-D15F164498B0}" type="presOf" srcId="{239E4F3F-8EEE-48E1-9B11-51B9F381F71F}" destId="{EE19EE69-EE0F-438D-B933-877A5107272B}" srcOrd="0" destOrd="0" presId="urn:microsoft.com/office/officeart/2005/8/layout/vList5"/>
    <dgm:cxn modelId="{F7B2151A-96FA-4A5E-B26B-E2174B987009}" type="presOf" srcId="{9D66241E-9328-476E-8828-CCD929265D96}" destId="{153493DD-CFDF-44B9-B0A2-C8B1999DFB8C}" srcOrd="0" destOrd="0" presId="urn:microsoft.com/office/officeart/2005/8/layout/vList5"/>
    <dgm:cxn modelId="{7950A325-CF3E-4627-BB25-8B293D850FBE}" type="presOf" srcId="{4B9D2C51-FBC4-4841-8342-8BA868C8B085}" destId="{17D8628F-9F8E-4EAB-9CCA-ABE63B741EE2}" srcOrd="0" destOrd="0" presId="urn:microsoft.com/office/officeart/2005/8/layout/vList5"/>
    <dgm:cxn modelId="{06121739-4FD1-4695-AC83-7417F1A871A2}" srcId="{F860E1F7-0178-4A7D-9FFF-1EEC95CFA72C}" destId="{F8E6E711-5344-43DD-9E1A-ABCCBF151254}" srcOrd="0" destOrd="0" parTransId="{927D654E-A3C8-46E0-9368-BF56C5627068}" sibTransId="{0F30F830-918B-43AF-BA6E-0C9020B218B2}"/>
    <dgm:cxn modelId="{E0B7AB39-D2E3-45E5-8F3A-E0FA1372F601}" type="presOf" srcId="{CC201EB0-A0A6-40ED-9D54-FD16CEF58B9B}" destId="{958BAA9C-A615-4832-93F1-C7A67BE8F2B4}" srcOrd="0" destOrd="0" presId="urn:microsoft.com/office/officeart/2005/8/layout/vList5"/>
    <dgm:cxn modelId="{F244B83A-FA57-41A2-A2BD-863FC7FD0B42}" srcId="{F2017BD6-958C-4B61-A997-F9490F48A99A}" destId="{757B2270-A3DC-445B-9BFC-6367A0BA4331}" srcOrd="1" destOrd="0" parTransId="{5BE0BAE2-937D-4C79-A7F0-31F48423046F}" sibTransId="{48D6F9E4-D45F-4BF3-A21C-67D832021C5D}"/>
    <dgm:cxn modelId="{FD9B3140-F6E6-4A6C-A6FB-8658D172B696}" type="presOf" srcId="{C0A67B83-7438-4650-B5BE-6AFAB1C224F0}" destId="{1C1BB71B-4283-4107-A709-3F19E40433C2}" srcOrd="0" destOrd="0" presId="urn:microsoft.com/office/officeart/2005/8/layout/vList5"/>
    <dgm:cxn modelId="{9F4DFD5E-B95F-473B-AC1F-63A29E5F2AB3}" srcId="{F2017BD6-958C-4B61-A997-F9490F48A99A}" destId="{F860E1F7-0178-4A7D-9FFF-1EEC95CFA72C}" srcOrd="2" destOrd="0" parTransId="{A8309D38-213D-4232-930F-E5758112EB5C}" sibTransId="{3ABA7635-34AC-4053-8AEF-A701ED8A2DEF}"/>
    <dgm:cxn modelId="{DA6FE746-57B2-4A3D-A129-3D47E417E4AD}" type="presOf" srcId="{F2017BD6-958C-4B61-A997-F9490F48A99A}" destId="{88D4143C-A8E7-4BA8-8A07-31893B9908F6}" srcOrd="0" destOrd="0" presId="urn:microsoft.com/office/officeart/2005/8/layout/vList5"/>
    <dgm:cxn modelId="{19A3656C-E2F6-47BC-AFB6-EECF03F7C850}" srcId="{F2017BD6-958C-4B61-A997-F9490F48A99A}" destId="{4B9D2C51-FBC4-4841-8342-8BA868C8B085}" srcOrd="5" destOrd="0" parTransId="{A1851555-EAE2-4C30-A877-05FCD75D4282}" sibTransId="{9354728F-74D5-4992-B468-798F73273C1B}"/>
    <dgm:cxn modelId="{8A4B426E-AC8E-4DFD-A908-5758AD39DCAB}" type="presOf" srcId="{9D5ED365-2DD0-46C9-B995-590515F5D0EF}" destId="{CB920338-27BA-4117-806D-39AC091C4792}" srcOrd="0" destOrd="0" presId="urn:microsoft.com/office/officeart/2005/8/layout/vList5"/>
    <dgm:cxn modelId="{79F8A56E-9AFB-4713-8DDB-FD8DE5898333}" type="presOf" srcId="{F860E1F7-0178-4A7D-9FFF-1EEC95CFA72C}" destId="{9D0C2062-D9F7-4272-AF7F-2BAC5E077009}" srcOrd="0" destOrd="0" presId="urn:microsoft.com/office/officeart/2005/8/layout/vList5"/>
    <dgm:cxn modelId="{D584D073-47E2-4A2E-809D-FF7D3B08E29E}" srcId="{9D66241E-9328-476E-8828-CCD929265D96}" destId="{C0A67B83-7438-4650-B5BE-6AFAB1C224F0}" srcOrd="0" destOrd="0" parTransId="{F06CF22D-812A-492B-A67E-441FA7FD42C0}" sibTransId="{87277077-A30D-4482-ADA5-AFE190721666}"/>
    <dgm:cxn modelId="{8E152458-5BE6-4C2A-91EB-D9C3D09C4BE0}" srcId="{F2017BD6-958C-4B61-A997-F9490F48A99A}" destId="{AE217B7C-B5E0-46E1-BFF4-42FF22F138B6}" srcOrd="3" destOrd="0" parTransId="{8A49ABE6-9334-442E-A7B1-E149915973D0}" sibTransId="{C286067D-C574-418B-9437-396C1A502E00}"/>
    <dgm:cxn modelId="{BB4CACA0-9F24-4E5C-86BC-61916046BADC}" type="presOf" srcId="{D3C9E4A1-CA1F-4BC3-84C9-BB8BD968B8AF}" destId="{16EEE5E2-20F9-40AF-85FB-1091F6FA6904}" srcOrd="0" destOrd="0" presId="urn:microsoft.com/office/officeart/2005/8/layout/vList5"/>
    <dgm:cxn modelId="{95F50BA2-8091-4C64-BFE7-5B62B0C19BF2}" type="presOf" srcId="{757B2270-A3DC-445B-9BFC-6367A0BA4331}" destId="{7C496496-4D88-4D8F-8721-9E8EC4031756}" srcOrd="0" destOrd="0" presId="urn:microsoft.com/office/officeart/2005/8/layout/vList5"/>
    <dgm:cxn modelId="{311875A4-891D-46C8-9BAA-5D253CC68C93}" srcId="{F2017BD6-958C-4B61-A997-F9490F48A99A}" destId="{D3C9E4A1-CA1F-4BC3-84C9-BB8BD968B8AF}" srcOrd="4" destOrd="0" parTransId="{6272C58E-BFB2-479D-98CF-90BD6DC2D894}" sibTransId="{24150FAA-9F5C-4CD7-A2FE-B08C12942828}"/>
    <dgm:cxn modelId="{5208DDAA-007A-47BD-8F4C-61CC288631BB}" srcId="{AE217B7C-B5E0-46E1-BFF4-42FF22F138B6}" destId="{496B282A-6F88-495C-B022-36F9C9AB5D7C}" srcOrd="0" destOrd="0" parTransId="{267FE636-CF94-4E60-A142-45D8009B6747}" sibTransId="{C1F12E4E-9693-439E-B398-D8BBA5B559F9}"/>
    <dgm:cxn modelId="{BEE34DB0-8F79-4EAA-8BD6-7B80F4C375E7}" type="presOf" srcId="{43C4C5BA-D78A-4711-B1B6-0B729D4E4C9B}" destId="{DAACBF6C-CA3C-4E8E-B7D5-90DE6990BED6}" srcOrd="0" destOrd="0" presId="urn:microsoft.com/office/officeart/2005/8/layout/vList5"/>
    <dgm:cxn modelId="{50992EB5-099D-495B-B7CB-5163D235B328}" srcId="{4B9D2C51-FBC4-4841-8342-8BA868C8B085}" destId="{239E4F3F-8EEE-48E1-9B11-51B9F381F71F}" srcOrd="0" destOrd="0" parTransId="{101A5E23-8AE3-4EFC-8E42-59E769B54D14}" sibTransId="{C0BF1A7F-4BB2-4871-A0DF-5DCB7197256B}"/>
    <dgm:cxn modelId="{CEF37CBD-3052-400A-953B-60B47E7CEC13}" srcId="{F2017BD6-958C-4B61-A997-F9490F48A99A}" destId="{7230343A-C860-4D62-B67A-2ABFECB44F3F}" srcOrd="0" destOrd="0" parTransId="{22F3FBFE-FF5B-44AD-AD3E-E33BF40F063D}" sibTransId="{1CBCFE41-C19B-490E-AF3D-21A334AC903B}"/>
    <dgm:cxn modelId="{FE0AABC6-6E09-4ED6-A6F4-5A333B6A3A72}" type="presOf" srcId="{7230343A-C860-4D62-B67A-2ABFECB44F3F}" destId="{596A3D47-6BF1-4EF2-AEAD-E524B365446A}" srcOrd="0" destOrd="0" presId="urn:microsoft.com/office/officeart/2005/8/layout/vList5"/>
    <dgm:cxn modelId="{1A521EDA-113B-4086-BD1A-5D6AF42F4583}" srcId="{D3C9E4A1-CA1F-4BC3-84C9-BB8BD968B8AF}" destId="{9D5ED365-2DD0-46C9-B995-590515F5D0EF}" srcOrd="0" destOrd="0" parTransId="{7E06E4AE-20CF-4A53-A899-E703CE14C135}" sibTransId="{E529627E-2266-4993-9B72-14DF965A5276}"/>
    <dgm:cxn modelId="{0AECFEDD-CFA0-4534-B8B5-07A64872F401}" type="presOf" srcId="{496B282A-6F88-495C-B022-36F9C9AB5D7C}" destId="{B00C2909-319D-42EE-B0C8-F7E9014FBAE1}" srcOrd="0" destOrd="0" presId="urn:microsoft.com/office/officeart/2005/8/layout/vList5"/>
    <dgm:cxn modelId="{B1EED6E3-E051-4EF9-B1AE-6321CB7D8601}" srcId="{7230343A-C860-4D62-B67A-2ABFECB44F3F}" destId="{CC201EB0-A0A6-40ED-9D54-FD16CEF58B9B}" srcOrd="0" destOrd="0" parTransId="{8D686DCA-F673-49F0-9B61-DD1992D4D6B0}" sibTransId="{00D5276F-F2B7-41C0-ABB6-948A946F5BDF}"/>
    <dgm:cxn modelId="{5E0A69EA-4048-40D2-8D0A-4B20B0D62B18}" type="presOf" srcId="{F8E6E711-5344-43DD-9E1A-ABCCBF151254}" destId="{8C5F1B1F-2837-47EE-BEF1-3B571480F1F5}" srcOrd="0" destOrd="0" presId="urn:microsoft.com/office/officeart/2005/8/layout/vList5"/>
    <dgm:cxn modelId="{6BD2A9F7-26ED-4CE3-BB92-F91E0B3A0E6F}" type="presOf" srcId="{AE217B7C-B5E0-46E1-BFF4-42FF22F138B6}" destId="{5EF34AB7-F960-4E0B-9B0A-F71F88EF7092}" srcOrd="0" destOrd="0" presId="urn:microsoft.com/office/officeart/2005/8/layout/vList5"/>
    <dgm:cxn modelId="{F1CE8AFE-762C-46CD-BD28-27EC7864159D}" srcId="{F2017BD6-958C-4B61-A997-F9490F48A99A}" destId="{9D66241E-9328-476E-8828-CCD929265D96}" srcOrd="6" destOrd="0" parTransId="{A276B87C-015D-414A-99AC-9C7C79E439C9}" sibTransId="{614D756C-B810-4A45-88D2-2AF5C15C3822}"/>
    <dgm:cxn modelId="{12F7DA63-48C0-473F-B0C4-0453B959C121}" type="presParOf" srcId="{88D4143C-A8E7-4BA8-8A07-31893B9908F6}" destId="{E7A4C2BD-F003-45C2-9CFF-2C11C1832208}" srcOrd="0" destOrd="0" presId="urn:microsoft.com/office/officeart/2005/8/layout/vList5"/>
    <dgm:cxn modelId="{7AC801E0-272E-40DD-BD35-5827EE26BE1B}" type="presParOf" srcId="{E7A4C2BD-F003-45C2-9CFF-2C11C1832208}" destId="{596A3D47-6BF1-4EF2-AEAD-E524B365446A}" srcOrd="0" destOrd="0" presId="urn:microsoft.com/office/officeart/2005/8/layout/vList5"/>
    <dgm:cxn modelId="{9AE37060-6A16-4026-824F-B6BBF7047AB3}" type="presParOf" srcId="{E7A4C2BD-F003-45C2-9CFF-2C11C1832208}" destId="{958BAA9C-A615-4832-93F1-C7A67BE8F2B4}" srcOrd="1" destOrd="0" presId="urn:microsoft.com/office/officeart/2005/8/layout/vList5"/>
    <dgm:cxn modelId="{559558D9-0B57-41A6-9C98-AD3700187F43}" type="presParOf" srcId="{88D4143C-A8E7-4BA8-8A07-31893B9908F6}" destId="{307C1723-76BA-45FD-8112-A16FA14FAC2A}" srcOrd="1" destOrd="0" presId="urn:microsoft.com/office/officeart/2005/8/layout/vList5"/>
    <dgm:cxn modelId="{7EECF415-0ED0-482F-89B3-B4C58159CDA1}" type="presParOf" srcId="{88D4143C-A8E7-4BA8-8A07-31893B9908F6}" destId="{6E30C2DA-596D-479B-9F8C-2910F91483AB}" srcOrd="2" destOrd="0" presId="urn:microsoft.com/office/officeart/2005/8/layout/vList5"/>
    <dgm:cxn modelId="{B5306D17-9D3C-476B-AB19-A31CA37D3F8E}" type="presParOf" srcId="{6E30C2DA-596D-479B-9F8C-2910F91483AB}" destId="{7C496496-4D88-4D8F-8721-9E8EC4031756}" srcOrd="0" destOrd="0" presId="urn:microsoft.com/office/officeart/2005/8/layout/vList5"/>
    <dgm:cxn modelId="{C796B1F7-CEB3-4E6A-AF44-6837C0B09547}" type="presParOf" srcId="{6E30C2DA-596D-479B-9F8C-2910F91483AB}" destId="{DAACBF6C-CA3C-4E8E-B7D5-90DE6990BED6}" srcOrd="1" destOrd="0" presId="urn:microsoft.com/office/officeart/2005/8/layout/vList5"/>
    <dgm:cxn modelId="{8A37CF55-341B-4EE8-9832-7C3FFADA7B10}" type="presParOf" srcId="{88D4143C-A8E7-4BA8-8A07-31893B9908F6}" destId="{C78F63F4-5F12-4BD0-89FF-4B66B62CD2A9}" srcOrd="3" destOrd="0" presId="urn:microsoft.com/office/officeart/2005/8/layout/vList5"/>
    <dgm:cxn modelId="{5CC504F6-01A9-4B57-A7CB-9629E5F52584}" type="presParOf" srcId="{88D4143C-A8E7-4BA8-8A07-31893B9908F6}" destId="{75820FC6-333C-455F-B196-1BDEA0FA4A80}" srcOrd="4" destOrd="0" presId="urn:microsoft.com/office/officeart/2005/8/layout/vList5"/>
    <dgm:cxn modelId="{C756B26E-FF37-4AB8-A189-F6CF2B471537}" type="presParOf" srcId="{75820FC6-333C-455F-B196-1BDEA0FA4A80}" destId="{9D0C2062-D9F7-4272-AF7F-2BAC5E077009}" srcOrd="0" destOrd="0" presId="urn:microsoft.com/office/officeart/2005/8/layout/vList5"/>
    <dgm:cxn modelId="{C48A5DB4-1AC4-441C-8D60-9D9C202FDD40}" type="presParOf" srcId="{75820FC6-333C-455F-B196-1BDEA0FA4A80}" destId="{8C5F1B1F-2837-47EE-BEF1-3B571480F1F5}" srcOrd="1" destOrd="0" presId="urn:microsoft.com/office/officeart/2005/8/layout/vList5"/>
    <dgm:cxn modelId="{3598EF49-D6EA-4DA5-87BB-80581A34053D}" type="presParOf" srcId="{88D4143C-A8E7-4BA8-8A07-31893B9908F6}" destId="{E1EA1B93-4BDA-4DED-9C30-B75251A8F41A}" srcOrd="5" destOrd="0" presId="urn:microsoft.com/office/officeart/2005/8/layout/vList5"/>
    <dgm:cxn modelId="{F744BEAC-3180-44C2-B54A-508DBB3A4BD1}" type="presParOf" srcId="{88D4143C-A8E7-4BA8-8A07-31893B9908F6}" destId="{8BB6C434-40C3-4D0A-9B6F-E8A010BFA122}" srcOrd="6" destOrd="0" presId="urn:microsoft.com/office/officeart/2005/8/layout/vList5"/>
    <dgm:cxn modelId="{0F8A8C7A-5DE5-4237-80E4-9A66315F3AB6}" type="presParOf" srcId="{8BB6C434-40C3-4D0A-9B6F-E8A010BFA122}" destId="{5EF34AB7-F960-4E0B-9B0A-F71F88EF7092}" srcOrd="0" destOrd="0" presId="urn:microsoft.com/office/officeart/2005/8/layout/vList5"/>
    <dgm:cxn modelId="{4BF735AD-FB3F-43E6-9361-68B75FD4AB97}" type="presParOf" srcId="{8BB6C434-40C3-4D0A-9B6F-E8A010BFA122}" destId="{B00C2909-319D-42EE-B0C8-F7E9014FBAE1}" srcOrd="1" destOrd="0" presId="urn:microsoft.com/office/officeart/2005/8/layout/vList5"/>
    <dgm:cxn modelId="{980C4DF1-85D2-45A5-8B0C-3227B0384AAE}" type="presParOf" srcId="{88D4143C-A8E7-4BA8-8A07-31893B9908F6}" destId="{8D214117-0A23-4E64-96EF-456963E7A4CB}" srcOrd="7" destOrd="0" presId="urn:microsoft.com/office/officeart/2005/8/layout/vList5"/>
    <dgm:cxn modelId="{B1E773A3-13B0-42D7-8E21-B33E1A2C2E93}" type="presParOf" srcId="{88D4143C-A8E7-4BA8-8A07-31893B9908F6}" destId="{E7A0335D-A1D8-4D76-A1FA-5E6ACC2CCFA0}" srcOrd="8" destOrd="0" presId="urn:microsoft.com/office/officeart/2005/8/layout/vList5"/>
    <dgm:cxn modelId="{5B1C4567-4B38-4B74-BD79-D3B47719E754}" type="presParOf" srcId="{E7A0335D-A1D8-4D76-A1FA-5E6ACC2CCFA0}" destId="{16EEE5E2-20F9-40AF-85FB-1091F6FA6904}" srcOrd="0" destOrd="0" presId="urn:microsoft.com/office/officeart/2005/8/layout/vList5"/>
    <dgm:cxn modelId="{6B6AECD4-B850-4C56-B242-7E996C17A2E1}" type="presParOf" srcId="{E7A0335D-A1D8-4D76-A1FA-5E6ACC2CCFA0}" destId="{CB920338-27BA-4117-806D-39AC091C4792}" srcOrd="1" destOrd="0" presId="urn:microsoft.com/office/officeart/2005/8/layout/vList5"/>
    <dgm:cxn modelId="{D7712B9A-BBC8-429A-9C0D-317D7EB7A61E}" type="presParOf" srcId="{88D4143C-A8E7-4BA8-8A07-31893B9908F6}" destId="{F53919A6-DD38-4009-8C59-3D11EE95030A}" srcOrd="9" destOrd="0" presId="urn:microsoft.com/office/officeart/2005/8/layout/vList5"/>
    <dgm:cxn modelId="{031B8226-900B-4428-BB81-2AC8D7E690E3}" type="presParOf" srcId="{88D4143C-A8E7-4BA8-8A07-31893B9908F6}" destId="{CDAE62EE-C08A-48E6-8257-8EB8DEB66B8C}" srcOrd="10" destOrd="0" presId="urn:microsoft.com/office/officeart/2005/8/layout/vList5"/>
    <dgm:cxn modelId="{9BA7EEAA-CAD6-4B9F-9B90-AE2851357E5E}" type="presParOf" srcId="{CDAE62EE-C08A-48E6-8257-8EB8DEB66B8C}" destId="{17D8628F-9F8E-4EAB-9CCA-ABE63B741EE2}" srcOrd="0" destOrd="0" presId="urn:microsoft.com/office/officeart/2005/8/layout/vList5"/>
    <dgm:cxn modelId="{21FF1B85-A4A8-4C0A-B2BB-FF481BB24A04}" type="presParOf" srcId="{CDAE62EE-C08A-48E6-8257-8EB8DEB66B8C}" destId="{EE19EE69-EE0F-438D-B933-877A5107272B}" srcOrd="1" destOrd="0" presId="urn:microsoft.com/office/officeart/2005/8/layout/vList5"/>
    <dgm:cxn modelId="{9B64969F-732C-4960-A988-0BC03CBD025F}" type="presParOf" srcId="{88D4143C-A8E7-4BA8-8A07-31893B9908F6}" destId="{6731A9FB-9A2D-48AD-AE29-0EDE04BCEE4F}" srcOrd="11" destOrd="0" presId="urn:microsoft.com/office/officeart/2005/8/layout/vList5"/>
    <dgm:cxn modelId="{A7AE7F09-3F45-4084-92E9-C45DBC4AEE50}" type="presParOf" srcId="{88D4143C-A8E7-4BA8-8A07-31893B9908F6}" destId="{A54E1BBE-3765-4216-B61B-B905A260FB95}" srcOrd="12" destOrd="0" presId="urn:microsoft.com/office/officeart/2005/8/layout/vList5"/>
    <dgm:cxn modelId="{114FFAFA-9A19-4AE5-8334-E3E8F7698A90}" type="presParOf" srcId="{A54E1BBE-3765-4216-B61B-B905A260FB95}" destId="{153493DD-CFDF-44B9-B0A2-C8B1999DFB8C}" srcOrd="0" destOrd="0" presId="urn:microsoft.com/office/officeart/2005/8/layout/vList5"/>
    <dgm:cxn modelId="{01436772-CEAF-46E3-AF28-B2A147477CAE}" type="presParOf" srcId="{A54E1BBE-3765-4216-B61B-B905A260FB95}" destId="{1C1BB71B-4283-4107-A709-3F19E40433C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225C3E-6A06-44F7-8E0E-51D3821534EA}" type="doc">
      <dgm:prSet loTypeId="urn:microsoft.com/office/officeart/2005/8/layout/hChevron3" loCatId="process" qsTypeId="urn:microsoft.com/office/officeart/2005/8/quickstyle/simple1" qsCatId="simple" csTypeId="urn:microsoft.com/office/officeart/2005/8/colors/accent1_2" csCatId="accent1" phldr="1"/>
      <dgm:spPr/>
    </dgm:pt>
    <dgm:pt modelId="{AF7A0843-1FFE-46F5-9668-DE29032757AF}">
      <dgm:prSet phldrT="[文本]"/>
      <dgm:spPr/>
      <dgm:t>
        <a:bodyPr/>
        <a:lstStyle/>
        <a:p>
          <a:r>
            <a:rPr lang="zh-CN" dirty="0"/>
            <a:t>文献信息</a:t>
          </a:r>
          <a:endParaRPr lang="zh-CN" altLang="en-US" dirty="0"/>
        </a:p>
      </dgm:t>
    </dgm:pt>
    <dgm:pt modelId="{7C3BC6B4-0BE2-4960-9162-58236A3269D1}" type="parTrans" cxnId="{32DBA8FA-8630-4728-B757-7C538923E2CA}">
      <dgm:prSet/>
      <dgm:spPr/>
      <dgm:t>
        <a:bodyPr/>
        <a:lstStyle/>
        <a:p>
          <a:endParaRPr lang="zh-CN" altLang="en-US"/>
        </a:p>
      </dgm:t>
    </dgm:pt>
    <dgm:pt modelId="{5DFD2F98-BE19-4287-A53B-EB6AD4F72853}" type="sibTrans" cxnId="{32DBA8FA-8630-4728-B757-7C538923E2CA}">
      <dgm:prSet/>
      <dgm:spPr/>
      <dgm:t>
        <a:bodyPr/>
        <a:lstStyle/>
        <a:p>
          <a:endParaRPr lang="zh-CN" altLang="en-US"/>
        </a:p>
      </dgm:t>
    </dgm:pt>
    <dgm:pt modelId="{F5D7429B-413B-4287-B5F4-07C14B6D73D9}">
      <dgm:prSet phldrT="[文本]"/>
      <dgm:spPr/>
      <dgm:t>
        <a:bodyPr/>
        <a:lstStyle/>
        <a:p>
          <a:r>
            <a:rPr lang="zh-CN" dirty="0"/>
            <a:t>文献载体</a:t>
          </a:r>
          <a:endParaRPr lang="zh-CN" altLang="en-US" dirty="0"/>
        </a:p>
      </dgm:t>
    </dgm:pt>
    <dgm:pt modelId="{E2719FAD-86F0-41B6-B6BF-B4535AF4A9C9}" type="parTrans" cxnId="{DF3B1397-6901-4992-8D1F-F6126FACB9B6}">
      <dgm:prSet/>
      <dgm:spPr/>
      <dgm:t>
        <a:bodyPr/>
        <a:lstStyle/>
        <a:p>
          <a:endParaRPr lang="zh-CN" altLang="en-US"/>
        </a:p>
      </dgm:t>
    </dgm:pt>
    <dgm:pt modelId="{E47F8566-9A51-4D7D-A3ED-356B0BC04437}" type="sibTrans" cxnId="{DF3B1397-6901-4992-8D1F-F6126FACB9B6}">
      <dgm:prSet/>
      <dgm:spPr/>
      <dgm:t>
        <a:bodyPr/>
        <a:lstStyle/>
        <a:p>
          <a:endParaRPr lang="zh-CN" altLang="en-US"/>
        </a:p>
      </dgm:t>
    </dgm:pt>
    <dgm:pt modelId="{69EB846E-0E2D-4E95-AFC4-6515918A793B}">
      <dgm:prSet phldrT="[文本]"/>
      <dgm:spPr/>
      <dgm:t>
        <a:bodyPr/>
        <a:lstStyle/>
        <a:p>
          <a:r>
            <a:rPr lang="zh-CN" dirty="0"/>
            <a:t>符号系统</a:t>
          </a:r>
          <a:endParaRPr lang="zh-CN" altLang="en-US" dirty="0"/>
        </a:p>
      </dgm:t>
    </dgm:pt>
    <dgm:pt modelId="{1AD7F3A4-DA01-40E4-9B9B-F048C956040A}" type="parTrans" cxnId="{E89CE68D-54F8-43E7-A124-48FEB67FB8A2}">
      <dgm:prSet/>
      <dgm:spPr/>
      <dgm:t>
        <a:bodyPr/>
        <a:lstStyle/>
        <a:p>
          <a:endParaRPr lang="zh-CN" altLang="en-US"/>
        </a:p>
      </dgm:t>
    </dgm:pt>
    <dgm:pt modelId="{947B865B-FC58-498D-A059-74DA6AD85B4E}" type="sibTrans" cxnId="{E89CE68D-54F8-43E7-A124-48FEB67FB8A2}">
      <dgm:prSet/>
      <dgm:spPr/>
      <dgm:t>
        <a:bodyPr/>
        <a:lstStyle/>
        <a:p>
          <a:endParaRPr lang="zh-CN" altLang="en-US"/>
        </a:p>
      </dgm:t>
    </dgm:pt>
    <dgm:pt modelId="{94345D00-4AE1-4F84-BA87-F9342B63CFD5}">
      <dgm:prSet phldrT="[文本]"/>
      <dgm:spPr/>
      <dgm:t>
        <a:bodyPr/>
        <a:lstStyle/>
        <a:p>
          <a:r>
            <a:rPr lang="zh-CN" dirty="0"/>
            <a:t>记录方式</a:t>
          </a:r>
          <a:endParaRPr lang="zh-CN" altLang="en-US" dirty="0"/>
        </a:p>
      </dgm:t>
    </dgm:pt>
    <dgm:pt modelId="{1CA143A1-566B-4D94-AC85-F3DB51877B5B}" type="parTrans" cxnId="{298DD0A5-EAE4-4499-81CF-CD1A94B1FE6E}">
      <dgm:prSet/>
      <dgm:spPr/>
      <dgm:t>
        <a:bodyPr/>
        <a:lstStyle/>
        <a:p>
          <a:endParaRPr lang="zh-CN" altLang="en-US"/>
        </a:p>
      </dgm:t>
    </dgm:pt>
    <dgm:pt modelId="{209B5E35-38CA-460F-BBF2-6EDC8FAB0334}" type="sibTrans" cxnId="{298DD0A5-EAE4-4499-81CF-CD1A94B1FE6E}">
      <dgm:prSet/>
      <dgm:spPr/>
      <dgm:t>
        <a:bodyPr/>
        <a:lstStyle/>
        <a:p>
          <a:endParaRPr lang="zh-CN" altLang="en-US"/>
        </a:p>
      </dgm:t>
    </dgm:pt>
    <dgm:pt modelId="{003FA8C5-C246-4C00-8F63-45EF9588CE9A}" type="pres">
      <dgm:prSet presAssocID="{EE225C3E-6A06-44F7-8E0E-51D3821534EA}" presName="Name0" presStyleCnt="0">
        <dgm:presLayoutVars>
          <dgm:dir/>
          <dgm:resizeHandles val="exact"/>
        </dgm:presLayoutVars>
      </dgm:prSet>
      <dgm:spPr/>
    </dgm:pt>
    <dgm:pt modelId="{FA695314-49EC-43E2-8005-47D1025772DB}" type="pres">
      <dgm:prSet presAssocID="{AF7A0843-1FFE-46F5-9668-DE29032757AF}" presName="parTxOnly" presStyleLbl="node1" presStyleIdx="0" presStyleCnt="4">
        <dgm:presLayoutVars>
          <dgm:bulletEnabled val="1"/>
        </dgm:presLayoutVars>
      </dgm:prSet>
      <dgm:spPr/>
    </dgm:pt>
    <dgm:pt modelId="{13EDC7A1-A4EA-4728-AC90-20E9A29D06F0}" type="pres">
      <dgm:prSet presAssocID="{5DFD2F98-BE19-4287-A53B-EB6AD4F72853}" presName="parSpace" presStyleCnt="0"/>
      <dgm:spPr/>
    </dgm:pt>
    <dgm:pt modelId="{B4AACDCB-679C-43E8-85CE-5B6B9F4CBD4E}" type="pres">
      <dgm:prSet presAssocID="{F5D7429B-413B-4287-B5F4-07C14B6D73D9}" presName="parTxOnly" presStyleLbl="node1" presStyleIdx="1" presStyleCnt="4" custScaleX="131310">
        <dgm:presLayoutVars>
          <dgm:bulletEnabled val="1"/>
        </dgm:presLayoutVars>
      </dgm:prSet>
      <dgm:spPr/>
    </dgm:pt>
    <dgm:pt modelId="{30BAE748-1E70-4CEC-92DD-2C9E94B73923}" type="pres">
      <dgm:prSet presAssocID="{E47F8566-9A51-4D7D-A3ED-356B0BC04437}" presName="parSpace" presStyleCnt="0"/>
      <dgm:spPr/>
    </dgm:pt>
    <dgm:pt modelId="{21D1C6BE-E804-4480-8C88-6AC19E0E93BE}" type="pres">
      <dgm:prSet presAssocID="{69EB846E-0E2D-4E95-AFC4-6515918A793B}" presName="parTxOnly" presStyleLbl="node1" presStyleIdx="2" presStyleCnt="4" custScaleX="170399">
        <dgm:presLayoutVars>
          <dgm:bulletEnabled val="1"/>
        </dgm:presLayoutVars>
      </dgm:prSet>
      <dgm:spPr/>
    </dgm:pt>
    <dgm:pt modelId="{F6C08CB1-8EAA-4C4A-8686-6263AB52356E}" type="pres">
      <dgm:prSet presAssocID="{947B865B-FC58-498D-A059-74DA6AD85B4E}" presName="parSpace" presStyleCnt="0"/>
      <dgm:spPr/>
    </dgm:pt>
    <dgm:pt modelId="{8F874F12-952A-4674-82D0-71FAE22B0ED3}" type="pres">
      <dgm:prSet presAssocID="{94345D00-4AE1-4F84-BA87-F9342B63CFD5}" presName="parTxOnly" presStyleLbl="node1" presStyleIdx="3" presStyleCnt="4" custScaleX="173853">
        <dgm:presLayoutVars>
          <dgm:bulletEnabled val="1"/>
        </dgm:presLayoutVars>
      </dgm:prSet>
      <dgm:spPr/>
    </dgm:pt>
  </dgm:ptLst>
  <dgm:cxnLst>
    <dgm:cxn modelId="{6A3C630F-1C1B-4808-9BFE-53EAE30E9126}" type="presOf" srcId="{69EB846E-0E2D-4E95-AFC4-6515918A793B}" destId="{21D1C6BE-E804-4480-8C88-6AC19E0E93BE}" srcOrd="0" destOrd="0" presId="urn:microsoft.com/office/officeart/2005/8/layout/hChevron3"/>
    <dgm:cxn modelId="{86932A30-982E-4682-8D9C-3DEE1B43AD6C}" type="presOf" srcId="{94345D00-4AE1-4F84-BA87-F9342B63CFD5}" destId="{8F874F12-952A-4674-82D0-71FAE22B0ED3}" srcOrd="0" destOrd="0" presId="urn:microsoft.com/office/officeart/2005/8/layout/hChevron3"/>
    <dgm:cxn modelId="{5E699266-4A75-4923-AD7B-235C653C9C2F}" type="presOf" srcId="{EE225C3E-6A06-44F7-8E0E-51D3821534EA}" destId="{003FA8C5-C246-4C00-8F63-45EF9588CE9A}" srcOrd="0" destOrd="0" presId="urn:microsoft.com/office/officeart/2005/8/layout/hChevron3"/>
    <dgm:cxn modelId="{E89CE68D-54F8-43E7-A124-48FEB67FB8A2}" srcId="{EE225C3E-6A06-44F7-8E0E-51D3821534EA}" destId="{69EB846E-0E2D-4E95-AFC4-6515918A793B}" srcOrd="2" destOrd="0" parTransId="{1AD7F3A4-DA01-40E4-9B9B-F048C956040A}" sibTransId="{947B865B-FC58-498D-A059-74DA6AD85B4E}"/>
    <dgm:cxn modelId="{DF3B1397-6901-4992-8D1F-F6126FACB9B6}" srcId="{EE225C3E-6A06-44F7-8E0E-51D3821534EA}" destId="{F5D7429B-413B-4287-B5F4-07C14B6D73D9}" srcOrd="1" destOrd="0" parTransId="{E2719FAD-86F0-41B6-B6BF-B4535AF4A9C9}" sibTransId="{E47F8566-9A51-4D7D-A3ED-356B0BC04437}"/>
    <dgm:cxn modelId="{3164B99D-D617-4D19-8B93-C23CAC4D97E8}" type="presOf" srcId="{F5D7429B-413B-4287-B5F4-07C14B6D73D9}" destId="{B4AACDCB-679C-43E8-85CE-5B6B9F4CBD4E}" srcOrd="0" destOrd="0" presId="urn:microsoft.com/office/officeart/2005/8/layout/hChevron3"/>
    <dgm:cxn modelId="{298DD0A5-EAE4-4499-81CF-CD1A94B1FE6E}" srcId="{EE225C3E-6A06-44F7-8E0E-51D3821534EA}" destId="{94345D00-4AE1-4F84-BA87-F9342B63CFD5}" srcOrd="3" destOrd="0" parTransId="{1CA143A1-566B-4D94-AC85-F3DB51877B5B}" sibTransId="{209B5E35-38CA-460F-BBF2-6EDC8FAB0334}"/>
    <dgm:cxn modelId="{0D9F12DF-2C1B-494D-8737-9ACE3A08798C}" type="presOf" srcId="{AF7A0843-1FFE-46F5-9668-DE29032757AF}" destId="{FA695314-49EC-43E2-8005-47D1025772DB}" srcOrd="0" destOrd="0" presId="urn:microsoft.com/office/officeart/2005/8/layout/hChevron3"/>
    <dgm:cxn modelId="{32DBA8FA-8630-4728-B757-7C538923E2CA}" srcId="{EE225C3E-6A06-44F7-8E0E-51D3821534EA}" destId="{AF7A0843-1FFE-46F5-9668-DE29032757AF}" srcOrd="0" destOrd="0" parTransId="{7C3BC6B4-0BE2-4960-9162-58236A3269D1}" sibTransId="{5DFD2F98-BE19-4287-A53B-EB6AD4F72853}"/>
    <dgm:cxn modelId="{DCA87AA9-51D8-4B80-BE45-8F54F59A732C}" type="presParOf" srcId="{003FA8C5-C246-4C00-8F63-45EF9588CE9A}" destId="{FA695314-49EC-43E2-8005-47D1025772DB}" srcOrd="0" destOrd="0" presId="urn:microsoft.com/office/officeart/2005/8/layout/hChevron3"/>
    <dgm:cxn modelId="{25BB60FE-84EB-42B2-A762-E83648AC9E54}" type="presParOf" srcId="{003FA8C5-C246-4C00-8F63-45EF9588CE9A}" destId="{13EDC7A1-A4EA-4728-AC90-20E9A29D06F0}" srcOrd="1" destOrd="0" presId="urn:microsoft.com/office/officeart/2005/8/layout/hChevron3"/>
    <dgm:cxn modelId="{59C3CC96-D7E5-4927-91ED-73B0EED3A660}" type="presParOf" srcId="{003FA8C5-C246-4C00-8F63-45EF9588CE9A}" destId="{B4AACDCB-679C-43E8-85CE-5B6B9F4CBD4E}" srcOrd="2" destOrd="0" presId="urn:microsoft.com/office/officeart/2005/8/layout/hChevron3"/>
    <dgm:cxn modelId="{7BAE54EA-8795-4F4D-8BC1-00A1CB9CCAA2}" type="presParOf" srcId="{003FA8C5-C246-4C00-8F63-45EF9588CE9A}" destId="{30BAE748-1E70-4CEC-92DD-2C9E94B73923}" srcOrd="3" destOrd="0" presId="urn:microsoft.com/office/officeart/2005/8/layout/hChevron3"/>
    <dgm:cxn modelId="{68A0ACBC-1B1B-4F5A-95F6-5E215B3D0E21}" type="presParOf" srcId="{003FA8C5-C246-4C00-8F63-45EF9588CE9A}" destId="{21D1C6BE-E804-4480-8C88-6AC19E0E93BE}" srcOrd="4" destOrd="0" presId="urn:microsoft.com/office/officeart/2005/8/layout/hChevron3"/>
    <dgm:cxn modelId="{911BC457-5A54-4499-BE98-2F78EC1B64E7}" type="presParOf" srcId="{003FA8C5-C246-4C00-8F63-45EF9588CE9A}" destId="{F6C08CB1-8EAA-4C4A-8686-6263AB52356E}" srcOrd="5" destOrd="0" presId="urn:microsoft.com/office/officeart/2005/8/layout/hChevron3"/>
    <dgm:cxn modelId="{EBA44E37-3FB2-491F-931D-6BC2F10520C3}" type="presParOf" srcId="{003FA8C5-C246-4C00-8F63-45EF9588CE9A}" destId="{8F874F12-952A-4674-82D0-71FAE22B0ED3}"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ADC308-4F54-4E39-B9CD-22CB4CD0027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3E953BAA-E658-4005-A551-0C05822F9A93}">
      <dgm:prSet phldrT="[文本]"/>
      <dgm:spPr/>
      <dgm:t>
        <a:bodyPr/>
        <a:lstStyle/>
        <a:p>
          <a:r>
            <a:rPr lang="zh-CN" altLang="en-US" dirty="0"/>
            <a:t>采集</a:t>
          </a:r>
        </a:p>
      </dgm:t>
    </dgm:pt>
    <dgm:pt modelId="{5F19FF7D-3F1F-45EB-8460-AEA28A194EF4}" type="parTrans" cxnId="{5526F927-BAA6-4D76-8A3E-4C20E0B6F86C}">
      <dgm:prSet/>
      <dgm:spPr/>
      <dgm:t>
        <a:bodyPr/>
        <a:lstStyle/>
        <a:p>
          <a:endParaRPr lang="zh-CN" altLang="en-US"/>
        </a:p>
      </dgm:t>
    </dgm:pt>
    <dgm:pt modelId="{F7F5B817-9339-4CB8-A8C9-94637F56EDE1}" type="sibTrans" cxnId="{5526F927-BAA6-4D76-8A3E-4C20E0B6F86C}">
      <dgm:prSet/>
      <dgm:spPr/>
      <dgm:t>
        <a:bodyPr/>
        <a:lstStyle/>
        <a:p>
          <a:endParaRPr lang="zh-CN" altLang="en-US"/>
        </a:p>
      </dgm:t>
    </dgm:pt>
    <dgm:pt modelId="{190CD79C-9BFF-449D-A48C-4EA837BA44D6}">
      <dgm:prSet phldrT="[文本]" custT="1"/>
      <dgm:spPr/>
      <dgm:t>
        <a:bodyPr/>
        <a:lstStyle/>
        <a:p>
          <a:r>
            <a:rPr lang="zh-CN" sz="1800" dirty="0">
              <a:solidFill>
                <a:srgbClr val="FFC000"/>
              </a:solidFill>
            </a:rPr>
            <a:t>录音</a:t>
          </a:r>
          <a:endParaRPr lang="en-US" altLang="zh-CN" sz="1800" dirty="0">
            <a:solidFill>
              <a:srgbClr val="FFC000"/>
            </a:solidFill>
          </a:endParaRPr>
        </a:p>
        <a:p>
          <a:r>
            <a:rPr lang="zh-CN" sz="1400" dirty="0"/>
            <a:t>个人的演讲、即兴发表的评论、个人口述回忆</a:t>
          </a:r>
          <a:endParaRPr lang="zh-CN" altLang="en-US" sz="1400" dirty="0"/>
        </a:p>
      </dgm:t>
    </dgm:pt>
    <dgm:pt modelId="{E2C7E43A-024F-48E3-B3DE-ADC78E9E6F14}" type="parTrans" cxnId="{64925CDE-EB26-4303-B519-69F3169A2F87}">
      <dgm:prSet/>
      <dgm:spPr/>
      <dgm:t>
        <a:bodyPr/>
        <a:lstStyle/>
        <a:p>
          <a:endParaRPr lang="zh-CN" altLang="en-US"/>
        </a:p>
      </dgm:t>
    </dgm:pt>
    <dgm:pt modelId="{18430972-3D45-47AF-8CE4-5C864C30701E}" type="sibTrans" cxnId="{64925CDE-EB26-4303-B519-69F3169A2F87}">
      <dgm:prSet/>
      <dgm:spPr/>
      <dgm:t>
        <a:bodyPr/>
        <a:lstStyle/>
        <a:p>
          <a:endParaRPr lang="zh-CN" altLang="en-US"/>
        </a:p>
      </dgm:t>
    </dgm:pt>
    <dgm:pt modelId="{3B86A1CE-67DE-4A75-8212-7156D62E820A}">
      <dgm:prSet phldrT="[文本]" custT="1"/>
      <dgm:spPr/>
      <dgm:t>
        <a:bodyPr/>
        <a:lstStyle/>
        <a:p>
          <a:pPr marL="0" lvl="0" indent="0" algn="ctr" defTabSz="800100">
            <a:lnSpc>
              <a:spcPct val="90000"/>
            </a:lnSpc>
            <a:spcBef>
              <a:spcPct val="0"/>
            </a:spcBef>
            <a:spcAft>
              <a:spcPct val="35000"/>
            </a:spcAft>
            <a:buNone/>
          </a:pPr>
          <a:r>
            <a:rPr lang="zh-CN" sz="1800" kern="1200" dirty="0">
              <a:solidFill>
                <a:srgbClr val="FFC000"/>
              </a:solidFill>
              <a:latin typeface="Calibri"/>
              <a:ea typeface="宋体" panose="02010600030101010101" pitchFamily="2" charset="-122"/>
              <a:cs typeface="+mn-cs"/>
            </a:rPr>
            <a:t>会议记录</a:t>
          </a:r>
          <a:endParaRPr lang="en-US" altLang="zh-CN" sz="1800" kern="1200" dirty="0">
            <a:solidFill>
              <a:srgbClr val="FFC000"/>
            </a:solidFill>
            <a:latin typeface="Calibri"/>
            <a:ea typeface="宋体" panose="02010600030101010101" pitchFamily="2" charset="-122"/>
            <a:cs typeface="+mn-cs"/>
          </a:endParaRPr>
        </a:p>
        <a:p>
          <a:pPr marL="0" lvl="0" algn="ctr" defTabSz="622300">
            <a:lnSpc>
              <a:spcPct val="90000"/>
            </a:lnSpc>
            <a:spcBef>
              <a:spcPct val="0"/>
            </a:spcBef>
            <a:spcAft>
              <a:spcPct val="35000"/>
            </a:spcAft>
            <a:buNone/>
          </a:pPr>
          <a:r>
            <a:rPr lang="zh-CN" sz="1400" kern="1200" dirty="0"/>
            <a:t>科学讨论会、学术交流会上专家的见解、观点</a:t>
          </a:r>
          <a:endParaRPr lang="zh-CN" altLang="en-US" sz="1400" kern="1200" dirty="0"/>
        </a:p>
      </dgm:t>
    </dgm:pt>
    <dgm:pt modelId="{1F2BFA27-BB40-4874-9B3E-8C0563DAE7CC}" type="parTrans" cxnId="{015B06D1-AFE6-4C05-A356-5E234F4CA0F3}">
      <dgm:prSet/>
      <dgm:spPr/>
      <dgm:t>
        <a:bodyPr/>
        <a:lstStyle/>
        <a:p>
          <a:endParaRPr lang="zh-CN" altLang="en-US"/>
        </a:p>
      </dgm:t>
    </dgm:pt>
    <dgm:pt modelId="{5DFE6220-6AD8-4402-8B19-644FE5FB7C64}" type="sibTrans" cxnId="{015B06D1-AFE6-4C05-A356-5E234F4CA0F3}">
      <dgm:prSet/>
      <dgm:spPr/>
      <dgm:t>
        <a:bodyPr/>
        <a:lstStyle/>
        <a:p>
          <a:endParaRPr lang="zh-CN" altLang="en-US"/>
        </a:p>
      </dgm:t>
    </dgm:pt>
    <dgm:pt modelId="{AF02FE6A-55E6-425D-A550-1EEF7FD14745}">
      <dgm:prSet phldrT="[文本]" custT="1"/>
      <dgm:spPr/>
      <dgm:t>
        <a:bodyPr/>
        <a:lstStyle/>
        <a:p>
          <a:pPr marL="0" lvl="0" indent="0" algn="ctr" defTabSz="800100">
            <a:lnSpc>
              <a:spcPct val="90000"/>
            </a:lnSpc>
            <a:spcBef>
              <a:spcPct val="0"/>
            </a:spcBef>
            <a:spcAft>
              <a:spcPct val="35000"/>
            </a:spcAft>
            <a:buNone/>
          </a:pPr>
          <a:r>
            <a:rPr lang="zh-CN" altLang="en-US" sz="1800" kern="1200" dirty="0">
              <a:solidFill>
                <a:srgbClr val="FFC000"/>
              </a:solidFill>
              <a:latin typeface="Calibri"/>
              <a:ea typeface="宋体" panose="02010600030101010101" pitchFamily="2" charset="-122"/>
              <a:cs typeface="+mn-cs"/>
            </a:rPr>
            <a:t>个人专访录音</a:t>
          </a:r>
          <a:endParaRPr lang="en-US" altLang="zh-CN" sz="1800" kern="1200" dirty="0">
            <a:solidFill>
              <a:srgbClr val="FFC000"/>
            </a:solidFill>
            <a:latin typeface="Calibri"/>
            <a:ea typeface="宋体" panose="02010600030101010101" pitchFamily="2" charset="-122"/>
            <a:cs typeface="+mn-cs"/>
          </a:endParaRPr>
        </a:p>
        <a:p>
          <a:pPr marL="0" lvl="0" algn="ctr" defTabSz="711200">
            <a:lnSpc>
              <a:spcPct val="90000"/>
            </a:lnSpc>
            <a:spcBef>
              <a:spcPct val="0"/>
            </a:spcBef>
            <a:spcAft>
              <a:spcPct val="35000"/>
            </a:spcAft>
            <a:buNone/>
          </a:pPr>
          <a:r>
            <a:rPr lang="zh-CN" sz="1600" kern="1200" dirty="0"/>
            <a:t>著名的科学家、</a:t>
          </a:r>
          <a:r>
            <a:rPr lang="zh-CN" altLang="en-US" sz="1600" kern="1200" dirty="0"/>
            <a:t>名人的经验</a:t>
          </a:r>
        </a:p>
      </dgm:t>
    </dgm:pt>
    <dgm:pt modelId="{055E3383-8A72-4358-8A28-DE5925C5848D}" type="parTrans" cxnId="{9F716C04-45C9-470F-9985-8969E0889E9F}">
      <dgm:prSet/>
      <dgm:spPr/>
      <dgm:t>
        <a:bodyPr/>
        <a:lstStyle/>
        <a:p>
          <a:endParaRPr lang="zh-CN" altLang="en-US"/>
        </a:p>
      </dgm:t>
    </dgm:pt>
    <dgm:pt modelId="{42D1867D-89DA-445A-BEF8-112D84B862F9}" type="sibTrans" cxnId="{9F716C04-45C9-470F-9985-8969E0889E9F}">
      <dgm:prSet/>
      <dgm:spPr/>
      <dgm:t>
        <a:bodyPr/>
        <a:lstStyle/>
        <a:p>
          <a:endParaRPr lang="zh-CN" altLang="en-US"/>
        </a:p>
      </dgm:t>
    </dgm:pt>
    <dgm:pt modelId="{BC45D402-E992-4235-8DA0-8A1293B1633A}" type="pres">
      <dgm:prSet presAssocID="{04ADC308-4F54-4E39-B9CD-22CB4CD00277}" presName="cycle" presStyleCnt="0">
        <dgm:presLayoutVars>
          <dgm:chMax val="1"/>
          <dgm:dir/>
          <dgm:animLvl val="ctr"/>
          <dgm:resizeHandles val="exact"/>
        </dgm:presLayoutVars>
      </dgm:prSet>
      <dgm:spPr/>
    </dgm:pt>
    <dgm:pt modelId="{FA5ACE1F-491E-4A65-B647-BBF63843112F}" type="pres">
      <dgm:prSet presAssocID="{3E953BAA-E658-4005-A551-0C05822F9A93}" presName="centerShape" presStyleLbl="node0" presStyleIdx="0" presStyleCnt="1"/>
      <dgm:spPr/>
    </dgm:pt>
    <dgm:pt modelId="{FD692C1D-56FE-4E62-B1B7-77D9BB71CA8B}" type="pres">
      <dgm:prSet presAssocID="{E2C7E43A-024F-48E3-B3DE-ADC78E9E6F14}" presName="parTrans" presStyleLbl="bgSibTrans2D1" presStyleIdx="0" presStyleCnt="3"/>
      <dgm:spPr/>
    </dgm:pt>
    <dgm:pt modelId="{BA4B9474-DC37-4CAC-B7C4-77A3959D8890}" type="pres">
      <dgm:prSet presAssocID="{190CD79C-9BFF-449D-A48C-4EA837BA44D6}" presName="node" presStyleLbl="node1" presStyleIdx="0" presStyleCnt="3">
        <dgm:presLayoutVars>
          <dgm:bulletEnabled val="1"/>
        </dgm:presLayoutVars>
      </dgm:prSet>
      <dgm:spPr/>
    </dgm:pt>
    <dgm:pt modelId="{43BF4F3C-DC27-4794-B3F6-A2A6EE2C3689}" type="pres">
      <dgm:prSet presAssocID="{1F2BFA27-BB40-4874-9B3E-8C0563DAE7CC}" presName="parTrans" presStyleLbl="bgSibTrans2D1" presStyleIdx="1" presStyleCnt="3"/>
      <dgm:spPr/>
    </dgm:pt>
    <dgm:pt modelId="{96F7E534-D09F-496F-AC8E-E0200E8C9400}" type="pres">
      <dgm:prSet presAssocID="{3B86A1CE-67DE-4A75-8212-7156D62E820A}" presName="node" presStyleLbl="node1" presStyleIdx="1" presStyleCnt="3">
        <dgm:presLayoutVars>
          <dgm:bulletEnabled val="1"/>
        </dgm:presLayoutVars>
      </dgm:prSet>
      <dgm:spPr/>
    </dgm:pt>
    <dgm:pt modelId="{B973E4EB-DA0B-448D-8C44-82D72883BD5F}" type="pres">
      <dgm:prSet presAssocID="{055E3383-8A72-4358-8A28-DE5925C5848D}" presName="parTrans" presStyleLbl="bgSibTrans2D1" presStyleIdx="2" presStyleCnt="3"/>
      <dgm:spPr/>
    </dgm:pt>
    <dgm:pt modelId="{B0051E2A-9C6F-4358-B792-DC8E02BC1BB2}" type="pres">
      <dgm:prSet presAssocID="{AF02FE6A-55E6-425D-A550-1EEF7FD14745}" presName="node" presStyleLbl="node1" presStyleIdx="2" presStyleCnt="3" custScaleX="117427">
        <dgm:presLayoutVars>
          <dgm:bulletEnabled val="1"/>
        </dgm:presLayoutVars>
      </dgm:prSet>
      <dgm:spPr/>
    </dgm:pt>
  </dgm:ptLst>
  <dgm:cxnLst>
    <dgm:cxn modelId="{9F716C04-45C9-470F-9985-8969E0889E9F}" srcId="{3E953BAA-E658-4005-A551-0C05822F9A93}" destId="{AF02FE6A-55E6-425D-A550-1EEF7FD14745}" srcOrd="2" destOrd="0" parTransId="{055E3383-8A72-4358-8A28-DE5925C5848D}" sibTransId="{42D1867D-89DA-445A-BEF8-112D84B862F9}"/>
    <dgm:cxn modelId="{A6BE6C04-34AA-4AD0-AA81-A8454C383017}" type="presOf" srcId="{190CD79C-9BFF-449D-A48C-4EA837BA44D6}" destId="{BA4B9474-DC37-4CAC-B7C4-77A3959D8890}" srcOrd="0" destOrd="0" presId="urn:microsoft.com/office/officeart/2005/8/layout/radial4"/>
    <dgm:cxn modelId="{8E9C970F-3C05-4684-8977-F2D20ED13EC9}" type="presOf" srcId="{3E953BAA-E658-4005-A551-0C05822F9A93}" destId="{FA5ACE1F-491E-4A65-B647-BBF63843112F}" srcOrd="0" destOrd="0" presId="urn:microsoft.com/office/officeart/2005/8/layout/radial4"/>
    <dgm:cxn modelId="{2854B20F-DD97-4D95-9E77-AE10223E63A4}" type="presOf" srcId="{1F2BFA27-BB40-4874-9B3E-8C0563DAE7CC}" destId="{43BF4F3C-DC27-4794-B3F6-A2A6EE2C3689}" srcOrd="0" destOrd="0" presId="urn:microsoft.com/office/officeart/2005/8/layout/radial4"/>
    <dgm:cxn modelId="{8AE19C1A-1817-4C59-815F-2C41E8BD5016}" type="presOf" srcId="{3B86A1CE-67DE-4A75-8212-7156D62E820A}" destId="{96F7E534-D09F-496F-AC8E-E0200E8C9400}" srcOrd="0" destOrd="0" presId="urn:microsoft.com/office/officeart/2005/8/layout/radial4"/>
    <dgm:cxn modelId="{5526F927-BAA6-4D76-8A3E-4C20E0B6F86C}" srcId="{04ADC308-4F54-4E39-B9CD-22CB4CD00277}" destId="{3E953BAA-E658-4005-A551-0C05822F9A93}" srcOrd="0" destOrd="0" parTransId="{5F19FF7D-3F1F-45EB-8460-AEA28A194EF4}" sibTransId="{F7F5B817-9339-4CB8-A8C9-94637F56EDE1}"/>
    <dgm:cxn modelId="{E8B97D6B-4C9C-4A83-86BB-35D1602776ED}" type="presOf" srcId="{AF02FE6A-55E6-425D-A550-1EEF7FD14745}" destId="{B0051E2A-9C6F-4358-B792-DC8E02BC1BB2}" srcOrd="0" destOrd="0" presId="urn:microsoft.com/office/officeart/2005/8/layout/radial4"/>
    <dgm:cxn modelId="{34B492A3-0631-4988-A9E8-0078EB2BBD69}" type="presOf" srcId="{055E3383-8A72-4358-8A28-DE5925C5848D}" destId="{B973E4EB-DA0B-448D-8C44-82D72883BD5F}" srcOrd="0" destOrd="0" presId="urn:microsoft.com/office/officeart/2005/8/layout/radial4"/>
    <dgm:cxn modelId="{015B06D1-AFE6-4C05-A356-5E234F4CA0F3}" srcId="{3E953BAA-E658-4005-A551-0C05822F9A93}" destId="{3B86A1CE-67DE-4A75-8212-7156D62E820A}" srcOrd="1" destOrd="0" parTransId="{1F2BFA27-BB40-4874-9B3E-8C0563DAE7CC}" sibTransId="{5DFE6220-6AD8-4402-8B19-644FE5FB7C64}"/>
    <dgm:cxn modelId="{64925CDE-EB26-4303-B519-69F3169A2F87}" srcId="{3E953BAA-E658-4005-A551-0C05822F9A93}" destId="{190CD79C-9BFF-449D-A48C-4EA837BA44D6}" srcOrd="0" destOrd="0" parTransId="{E2C7E43A-024F-48E3-B3DE-ADC78E9E6F14}" sibTransId="{18430972-3D45-47AF-8CE4-5C864C30701E}"/>
    <dgm:cxn modelId="{BBC66ADE-234C-41A6-A92F-5889C87FAC07}" type="presOf" srcId="{04ADC308-4F54-4E39-B9CD-22CB4CD00277}" destId="{BC45D402-E992-4235-8DA0-8A1293B1633A}" srcOrd="0" destOrd="0" presId="urn:microsoft.com/office/officeart/2005/8/layout/radial4"/>
    <dgm:cxn modelId="{FFB570F0-1EB1-4D9B-B13B-3F2F2F9C7716}" type="presOf" srcId="{E2C7E43A-024F-48E3-B3DE-ADC78E9E6F14}" destId="{FD692C1D-56FE-4E62-B1B7-77D9BB71CA8B}" srcOrd="0" destOrd="0" presId="urn:microsoft.com/office/officeart/2005/8/layout/radial4"/>
    <dgm:cxn modelId="{6C9F3744-4FF9-42E4-AFF2-D7371040D214}" type="presParOf" srcId="{BC45D402-E992-4235-8DA0-8A1293B1633A}" destId="{FA5ACE1F-491E-4A65-B647-BBF63843112F}" srcOrd="0" destOrd="0" presId="urn:microsoft.com/office/officeart/2005/8/layout/radial4"/>
    <dgm:cxn modelId="{F3E366F8-1CC1-493B-B522-DAA9EC47F4E1}" type="presParOf" srcId="{BC45D402-E992-4235-8DA0-8A1293B1633A}" destId="{FD692C1D-56FE-4E62-B1B7-77D9BB71CA8B}" srcOrd="1" destOrd="0" presId="urn:microsoft.com/office/officeart/2005/8/layout/radial4"/>
    <dgm:cxn modelId="{2EBBD92D-7EA1-4A4E-8166-C459EC1E4823}" type="presParOf" srcId="{BC45D402-E992-4235-8DA0-8A1293B1633A}" destId="{BA4B9474-DC37-4CAC-B7C4-77A3959D8890}" srcOrd="2" destOrd="0" presId="urn:microsoft.com/office/officeart/2005/8/layout/radial4"/>
    <dgm:cxn modelId="{8A4F7DD4-AD2E-467D-A6E4-E5E449CC5185}" type="presParOf" srcId="{BC45D402-E992-4235-8DA0-8A1293B1633A}" destId="{43BF4F3C-DC27-4794-B3F6-A2A6EE2C3689}" srcOrd="3" destOrd="0" presId="urn:microsoft.com/office/officeart/2005/8/layout/radial4"/>
    <dgm:cxn modelId="{BB1B4C3E-F258-4685-AA84-8E550E75424A}" type="presParOf" srcId="{BC45D402-E992-4235-8DA0-8A1293B1633A}" destId="{96F7E534-D09F-496F-AC8E-E0200E8C9400}" srcOrd="4" destOrd="0" presId="urn:microsoft.com/office/officeart/2005/8/layout/radial4"/>
    <dgm:cxn modelId="{0342B937-531D-4B25-AE34-BBD24533146C}" type="presParOf" srcId="{BC45D402-E992-4235-8DA0-8A1293B1633A}" destId="{B973E4EB-DA0B-448D-8C44-82D72883BD5F}" srcOrd="5" destOrd="0" presId="urn:microsoft.com/office/officeart/2005/8/layout/radial4"/>
    <dgm:cxn modelId="{83532B6F-0D93-4A62-BFAC-E9B0FF66616D}" type="presParOf" srcId="{BC45D402-E992-4235-8DA0-8A1293B1633A}" destId="{B0051E2A-9C6F-4358-B792-DC8E02BC1BB2}"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757DC4-0B74-4807-8459-F97E372ABAAB}"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C7E7C608-CA8C-4058-9C59-6F12C7C3DF6E}">
      <dgm:prSet phldrT="[文本]"/>
      <dgm:spPr/>
      <dgm:t>
        <a:bodyPr/>
        <a:lstStyle/>
        <a:p>
          <a:r>
            <a:rPr lang="zh-CN" altLang="en-US" dirty="0"/>
            <a:t>优点</a:t>
          </a:r>
        </a:p>
      </dgm:t>
    </dgm:pt>
    <dgm:pt modelId="{F093ADCD-7196-4A92-807F-3E04B099AB3E}" type="parTrans" cxnId="{C30F944E-559F-4395-A2B2-F2AC2D27665E}">
      <dgm:prSet/>
      <dgm:spPr/>
      <dgm:t>
        <a:bodyPr/>
        <a:lstStyle/>
        <a:p>
          <a:endParaRPr lang="zh-CN" altLang="en-US"/>
        </a:p>
      </dgm:t>
    </dgm:pt>
    <dgm:pt modelId="{7AC8BE42-6A18-4CE5-BBAC-A8243A9BEC02}" type="sibTrans" cxnId="{C30F944E-559F-4395-A2B2-F2AC2D27665E}">
      <dgm:prSet/>
      <dgm:spPr/>
      <dgm:t>
        <a:bodyPr/>
        <a:lstStyle/>
        <a:p>
          <a:endParaRPr lang="zh-CN" altLang="en-US"/>
        </a:p>
      </dgm:t>
    </dgm:pt>
    <dgm:pt modelId="{A76DE9B3-1065-4B34-89EA-97479BF98D04}">
      <dgm:prSet phldrT="[文本]"/>
      <dgm:spPr/>
      <dgm:t>
        <a:bodyPr/>
        <a:lstStyle/>
        <a:p>
          <a:r>
            <a:rPr lang="zh-CN" dirty="0"/>
            <a:t>直观性</a:t>
          </a:r>
          <a:endParaRPr lang="zh-CN" altLang="en-US" dirty="0"/>
        </a:p>
      </dgm:t>
    </dgm:pt>
    <dgm:pt modelId="{BF0AE6AD-CB16-4B12-AF07-568D847435A5}" type="parTrans" cxnId="{2ED32672-042B-420D-A4CD-9A13A3C1940A}">
      <dgm:prSet/>
      <dgm:spPr/>
      <dgm:t>
        <a:bodyPr/>
        <a:lstStyle/>
        <a:p>
          <a:endParaRPr lang="zh-CN" altLang="en-US"/>
        </a:p>
      </dgm:t>
    </dgm:pt>
    <dgm:pt modelId="{548B6A08-29CF-4E97-9C08-557531CC493D}" type="sibTrans" cxnId="{2ED32672-042B-420D-A4CD-9A13A3C1940A}">
      <dgm:prSet/>
      <dgm:spPr/>
      <dgm:t>
        <a:bodyPr/>
        <a:lstStyle/>
        <a:p>
          <a:endParaRPr lang="zh-CN" altLang="en-US"/>
        </a:p>
      </dgm:t>
    </dgm:pt>
    <dgm:pt modelId="{FA94833A-5917-4A9F-AF0B-2214FD3E85B1}">
      <dgm:prSet phldrT="[文本]"/>
      <dgm:spPr/>
      <dgm:t>
        <a:bodyPr/>
        <a:lstStyle/>
        <a:p>
          <a:r>
            <a:rPr lang="zh-CN" dirty="0"/>
            <a:t>客观性</a:t>
          </a:r>
          <a:endParaRPr lang="zh-CN" altLang="en-US" dirty="0"/>
        </a:p>
      </dgm:t>
    </dgm:pt>
    <dgm:pt modelId="{7C7F3DEB-8C0A-4AEC-B5C3-8F091AF4EEA0}" type="parTrans" cxnId="{F67287CA-A29B-44EC-815E-9ECDC625A9D2}">
      <dgm:prSet/>
      <dgm:spPr/>
      <dgm:t>
        <a:bodyPr/>
        <a:lstStyle/>
        <a:p>
          <a:endParaRPr lang="zh-CN" altLang="en-US"/>
        </a:p>
      </dgm:t>
    </dgm:pt>
    <dgm:pt modelId="{1A28800E-EB2A-4E86-BCDD-A1E8037F497B}" type="sibTrans" cxnId="{F67287CA-A29B-44EC-815E-9ECDC625A9D2}">
      <dgm:prSet/>
      <dgm:spPr/>
      <dgm:t>
        <a:bodyPr/>
        <a:lstStyle/>
        <a:p>
          <a:endParaRPr lang="zh-CN" altLang="en-US"/>
        </a:p>
      </dgm:t>
    </dgm:pt>
    <dgm:pt modelId="{78825C8E-9C0E-4034-88E9-AAF903AF497C}">
      <dgm:prSet phldrT="[文本]"/>
      <dgm:spPr/>
      <dgm:t>
        <a:bodyPr/>
        <a:lstStyle/>
        <a:p>
          <a:r>
            <a:rPr lang="zh-CN" dirty="0"/>
            <a:t>实用性</a:t>
          </a:r>
          <a:endParaRPr lang="zh-CN" altLang="en-US" dirty="0"/>
        </a:p>
      </dgm:t>
    </dgm:pt>
    <dgm:pt modelId="{0CFB98B8-8C07-4E55-B3B4-733EC7FECBB5}" type="parTrans" cxnId="{4E94943B-273F-4BFB-B361-B5AB59F3FDF5}">
      <dgm:prSet/>
      <dgm:spPr/>
      <dgm:t>
        <a:bodyPr/>
        <a:lstStyle/>
        <a:p>
          <a:endParaRPr lang="zh-CN" altLang="en-US"/>
        </a:p>
      </dgm:t>
    </dgm:pt>
    <dgm:pt modelId="{16B1D3DE-C6A9-483D-B276-397952EB327B}" type="sibTrans" cxnId="{4E94943B-273F-4BFB-B361-B5AB59F3FDF5}">
      <dgm:prSet/>
      <dgm:spPr/>
      <dgm:t>
        <a:bodyPr/>
        <a:lstStyle/>
        <a:p>
          <a:endParaRPr lang="zh-CN" altLang="en-US"/>
        </a:p>
      </dgm:t>
    </dgm:pt>
    <dgm:pt modelId="{F6D544C4-CA93-4D38-B346-2750ABB5AB5E}">
      <dgm:prSet phldrT="[文本]"/>
      <dgm:spPr/>
      <dgm:t>
        <a:bodyPr/>
        <a:lstStyle/>
        <a:p>
          <a:r>
            <a:rPr lang="zh-CN" dirty="0"/>
            <a:t>零散性</a:t>
          </a:r>
          <a:endParaRPr lang="zh-CN" altLang="en-US" dirty="0"/>
        </a:p>
      </dgm:t>
    </dgm:pt>
    <dgm:pt modelId="{A7624539-871F-4DA1-AEFD-10546B095BCD}" type="parTrans" cxnId="{56A06FEC-E9A0-4384-976A-9587E0B3E73A}">
      <dgm:prSet/>
      <dgm:spPr/>
      <dgm:t>
        <a:bodyPr/>
        <a:lstStyle/>
        <a:p>
          <a:endParaRPr lang="zh-CN" altLang="en-US"/>
        </a:p>
      </dgm:t>
    </dgm:pt>
    <dgm:pt modelId="{95FF87FA-11C1-42EA-AC81-EFC859B61937}" type="sibTrans" cxnId="{56A06FEC-E9A0-4384-976A-9587E0B3E73A}">
      <dgm:prSet/>
      <dgm:spPr/>
      <dgm:t>
        <a:bodyPr/>
        <a:lstStyle/>
        <a:p>
          <a:endParaRPr lang="zh-CN" altLang="en-US"/>
        </a:p>
      </dgm:t>
    </dgm:pt>
    <dgm:pt modelId="{027AB621-980F-4795-8B4D-F372DACE4C9D}">
      <dgm:prSet phldrT="[文本]"/>
      <dgm:spPr/>
      <dgm:t>
        <a:bodyPr/>
        <a:lstStyle/>
        <a:p>
          <a:r>
            <a:rPr lang="zh-CN" dirty="0"/>
            <a:t>综合性</a:t>
          </a:r>
          <a:endParaRPr lang="zh-CN" altLang="en-US" dirty="0"/>
        </a:p>
      </dgm:t>
    </dgm:pt>
    <dgm:pt modelId="{2A9D49FB-2AD0-4417-8208-76CAF77B226E}" type="parTrans" cxnId="{47CC5D6F-5F7D-4A1C-A951-1456C9B4CC14}">
      <dgm:prSet/>
      <dgm:spPr/>
      <dgm:t>
        <a:bodyPr/>
        <a:lstStyle/>
        <a:p>
          <a:endParaRPr lang="zh-CN" altLang="en-US"/>
        </a:p>
      </dgm:t>
    </dgm:pt>
    <dgm:pt modelId="{4BE60137-B022-4BA2-B24F-FD1D51A5197E}" type="sibTrans" cxnId="{47CC5D6F-5F7D-4A1C-A951-1456C9B4CC14}">
      <dgm:prSet/>
      <dgm:spPr/>
      <dgm:t>
        <a:bodyPr/>
        <a:lstStyle/>
        <a:p>
          <a:endParaRPr lang="zh-CN" altLang="en-US"/>
        </a:p>
      </dgm:t>
    </dgm:pt>
    <dgm:pt modelId="{F73251A4-0C79-4C2A-B2CE-192217DCCE78}" type="pres">
      <dgm:prSet presAssocID="{D7757DC4-0B74-4807-8459-F97E372ABAAB}" presName="Name0" presStyleCnt="0">
        <dgm:presLayoutVars>
          <dgm:chMax val="1"/>
          <dgm:dir/>
          <dgm:animLvl val="ctr"/>
          <dgm:resizeHandles val="exact"/>
        </dgm:presLayoutVars>
      </dgm:prSet>
      <dgm:spPr/>
    </dgm:pt>
    <dgm:pt modelId="{326A17D8-F226-46BD-90D7-9A2196E3D5D2}" type="pres">
      <dgm:prSet presAssocID="{C7E7C608-CA8C-4058-9C59-6F12C7C3DF6E}" presName="centerShape" presStyleLbl="node0" presStyleIdx="0" presStyleCnt="1"/>
      <dgm:spPr/>
    </dgm:pt>
    <dgm:pt modelId="{2EDB0D0E-0CCE-4BF7-ABB9-F913DFF796C7}" type="pres">
      <dgm:prSet presAssocID="{BF0AE6AD-CB16-4B12-AF07-568D847435A5}" presName="parTrans" presStyleLbl="sibTrans2D1" presStyleIdx="0" presStyleCnt="5"/>
      <dgm:spPr/>
    </dgm:pt>
    <dgm:pt modelId="{E88E2F16-93F6-47CE-80FD-CCEC3326A13A}" type="pres">
      <dgm:prSet presAssocID="{BF0AE6AD-CB16-4B12-AF07-568D847435A5}" presName="connectorText" presStyleLbl="sibTrans2D1" presStyleIdx="0" presStyleCnt="5"/>
      <dgm:spPr/>
    </dgm:pt>
    <dgm:pt modelId="{7F1272AF-BF35-4805-A2F5-D2DAC0D660E7}" type="pres">
      <dgm:prSet presAssocID="{A76DE9B3-1065-4B34-89EA-97479BF98D04}" presName="node" presStyleLbl="node1" presStyleIdx="0" presStyleCnt="5">
        <dgm:presLayoutVars>
          <dgm:bulletEnabled val="1"/>
        </dgm:presLayoutVars>
      </dgm:prSet>
      <dgm:spPr/>
    </dgm:pt>
    <dgm:pt modelId="{25CDE6E7-BC3E-4AB6-AFD0-F8FD7CF7FB26}" type="pres">
      <dgm:prSet presAssocID="{7C7F3DEB-8C0A-4AEC-B5C3-8F091AF4EEA0}" presName="parTrans" presStyleLbl="sibTrans2D1" presStyleIdx="1" presStyleCnt="5"/>
      <dgm:spPr/>
    </dgm:pt>
    <dgm:pt modelId="{7926C71E-CD6C-4341-BB93-385505241B08}" type="pres">
      <dgm:prSet presAssocID="{7C7F3DEB-8C0A-4AEC-B5C3-8F091AF4EEA0}" presName="connectorText" presStyleLbl="sibTrans2D1" presStyleIdx="1" presStyleCnt="5"/>
      <dgm:spPr/>
    </dgm:pt>
    <dgm:pt modelId="{C69753BF-4DC2-44DF-A482-2CB5633DEA35}" type="pres">
      <dgm:prSet presAssocID="{FA94833A-5917-4A9F-AF0B-2214FD3E85B1}" presName="node" presStyleLbl="node1" presStyleIdx="1" presStyleCnt="5">
        <dgm:presLayoutVars>
          <dgm:bulletEnabled val="1"/>
        </dgm:presLayoutVars>
      </dgm:prSet>
      <dgm:spPr/>
    </dgm:pt>
    <dgm:pt modelId="{9A846313-B0DA-4D58-B3D1-521FB3D33B0A}" type="pres">
      <dgm:prSet presAssocID="{2A9D49FB-2AD0-4417-8208-76CAF77B226E}" presName="parTrans" presStyleLbl="sibTrans2D1" presStyleIdx="2" presStyleCnt="5"/>
      <dgm:spPr/>
    </dgm:pt>
    <dgm:pt modelId="{B93FF7BE-8302-4F75-BEBC-F4367F25F150}" type="pres">
      <dgm:prSet presAssocID="{2A9D49FB-2AD0-4417-8208-76CAF77B226E}" presName="connectorText" presStyleLbl="sibTrans2D1" presStyleIdx="2" presStyleCnt="5"/>
      <dgm:spPr/>
    </dgm:pt>
    <dgm:pt modelId="{91178B84-69A3-4FDE-9651-1DC34C334927}" type="pres">
      <dgm:prSet presAssocID="{027AB621-980F-4795-8B4D-F372DACE4C9D}" presName="node" presStyleLbl="node1" presStyleIdx="2" presStyleCnt="5">
        <dgm:presLayoutVars>
          <dgm:bulletEnabled val="1"/>
        </dgm:presLayoutVars>
      </dgm:prSet>
      <dgm:spPr/>
    </dgm:pt>
    <dgm:pt modelId="{926E227B-0071-4B05-B77D-557926E36102}" type="pres">
      <dgm:prSet presAssocID="{0CFB98B8-8C07-4E55-B3B4-733EC7FECBB5}" presName="parTrans" presStyleLbl="sibTrans2D1" presStyleIdx="3" presStyleCnt="5"/>
      <dgm:spPr/>
    </dgm:pt>
    <dgm:pt modelId="{FC30CF44-AFE6-401E-9A52-012443A9A8FA}" type="pres">
      <dgm:prSet presAssocID="{0CFB98B8-8C07-4E55-B3B4-733EC7FECBB5}" presName="connectorText" presStyleLbl="sibTrans2D1" presStyleIdx="3" presStyleCnt="5"/>
      <dgm:spPr/>
    </dgm:pt>
    <dgm:pt modelId="{4ED9C34D-F9F5-4BE9-86E8-E405A548EF5A}" type="pres">
      <dgm:prSet presAssocID="{78825C8E-9C0E-4034-88E9-AAF903AF497C}" presName="node" presStyleLbl="node1" presStyleIdx="3" presStyleCnt="5">
        <dgm:presLayoutVars>
          <dgm:bulletEnabled val="1"/>
        </dgm:presLayoutVars>
      </dgm:prSet>
      <dgm:spPr/>
    </dgm:pt>
    <dgm:pt modelId="{FF367465-913F-4C08-90F3-92BB4B275518}" type="pres">
      <dgm:prSet presAssocID="{A7624539-871F-4DA1-AEFD-10546B095BCD}" presName="parTrans" presStyleLbl="sibTrans2D1" presStyleIdx="4" presStyleCnt="5"/>
      <dgm:spPr/>
    </dgm:pt>
    <dgm:pt modelId="{1C980F26-49BF-40E5-A29B-B1DC61D9ABCD}" type="pres">
      <dgm:prSet presAssocID="{A7624539-871F-4DA1-AEFD-10546B095BCD}" presName="connectorText" presStyleLbl="sibTrans2D1" presStyleIdx="4" presStyleCnt="5"/>
      <dgm:spPr/>
    </dgm:pt>
    <dgm:pt modelId="{D5D53CB5-1FB1-4475-80EF-2522C6562C08}" type="pres">
      <dgm:prSet presAssocID="{F6D544C4-CA93-4D38-B346-2750ABB5AB5E}" presName="node" presStyleLbl="node1" presStyleIdx="4" presStyleCnt="5">
        <dgm:presLayoutVars>
          <dgm:bulletEnabled val="1"/>
        </dgm:presLayoutVars>
      </dgm:prSet>
      <dgm:spPr/>
    </dgm:pt>
  </dgm:ptLst>
  <dgm:cxnLst>
    <dgm:cxn modelId="{2A52BC1A-6D56-4CB1-8F85-3E109117704C}" type="presOf" srcId="{2A9D49FB-2AD0-4417-8208-76CAF77B226E}" destId="{9A846313-B0DA-4D58-B3D1-521FB3D33B0A}" srcOrd="0" destOrd="0" presId="urn:microsoft.com/office/officeart/2005/8/layout/radial5"/>
    <dgm:cxn modelId="{B57FC22A-3CB2-4837-B6A1-95DBAF3718E8}" type="presOf" srcId="{027AB621-980F-4795-8B4D-F372DACE4C9D}" destId="{91178B84-69A3-4FDE-9651-1DC34C334927}" srcOrd="0" destOrd="0" presId="urn:microsoft.com/office/officeart/2005/8/layout/radial5"/>
    <dgm:cxn modelId="{8A40C932-2A1F-4949-9363-545B5A628D0B}" type="presOf" srcId="{A7624539-871F-4DA1-AEFD-10546B095BCD}" destId="{FF367465-913F-4C08-90F3-92BB4B275518}" srcOrd="0" destOrd="0" presId="urn:microsoft.com/office/officeart/2005/8/layout/radial5"/>
    <dgm:cxn modelId="{4E94943B-273F-4BFB-B361-B5AB59F3FDF5}" srcId="{C7E7C608-CA8C-4058-9C59-6F12C7C3DF6E}" destId="{78825C8E-9C0E-4034-88E9-AAF903AF497C}" srcOrd="3" destOrd="0" parTransId="{0CFB98B8-8C07-4E55-B3B4-733EC7FECBB5}" sibTransId="{16B1D3DE-C6A9-483D-B276-397952EB327B}"/>
    <dgm:cxn modelId="{16F88C3C-D699-4843-8BF6-9FACD823C203}" type="presOf" srcId="{C7E7C608-CA8C-4058-9C59-6F12C7C3DF6E}" destId="{326A17D8-F226-46BD-90D7-9A2196E3D5D2}" srcOrd="0" destOrd="0" presId="urn:microsoft.com/office/officeart/2005/8/layout/radial5"/>
    <dgm:cxn modelId="{CA30645D-5F3D-4C39-97E5-EDBBE4076965}" type="presOf" srcId="{BF0AE6AD-CB16-4B12-AF07-568D847435A5}" destId="{2EDB0D0E-0CCE-4BF7-ABB9-F913DFF796C7}" srcOrd="0" destOrd="0" presId="urn:microsoft.com/office/officeart/2005/8/layout/radial5"/>
    <dgm:cxn modelId="{94FBD761-B8B9-464A-9277-9A7DFE6A9EC1}" type="presOf" srcId="{7C7F3DEB-8C0A-4AEC-B5C3-8F091AF4EEA0}" destId="{7926C71E-CD6C-4341-BB93-385505241B08}" srcOrd="1" destOrd="0" presId="urn:microsoft.com/office/officeart/2005/8/layout/radial5"/>
    <dgm:cxn modelId="{720E7F46-9D23-4363-BF7B-D54818E651C8}" type="presOf" srcId="{0CFB98B8-8C07-4E55-B3B4-733EC7FECBB5}" destId="{FC30CF44-AFE6-401E-9A52-012443A9A8FA}" srcOrd="1" destOrd="0" presId="urn:microsoft.com/office/officeart/2005/8/layout/radial5"/>
    <dgm:cxn modelId="{7C14A146-8ADE-4E70-A324-92393F3387C5}" type="presOf" srcId="{A7624539-871F-4DA1-AEFD-10546B095BCD}" destId="{1C980F26-49BF-40E5-A29B-B1DC61D9ABCD}" srcOrd="1" destOrd="0" presId="urn:microsoft.com/office/officeart/2005/8/layout/radial5"/>
    <dgm:cxn modelId="{B30BCB4A-0673-4228-9D94-0BBBB8149DEC}" type="presOf" srcId="{78825C8E-9C0E-4034-88E9-AAF903AF497C}" destId="{4ED9C34D-F9F5-4BE9-86E8-E405A548EF5A}" srcOrd="0" destOrd="0" presId="urn:microsoft.com/office/officeart/2005/8/layout/radial5"/>
    <dgm:cxn modelId="{C30F944E-559F-4395-A2B2-F2AC2D27665E}" srcId="{D7757DC4-0B74-4807-8459-F97E372ABAAB}" destId="{C7E7C608-CA8C-4058-9C59-6F12C7C3DF6E}" srcOrd="0" destOrd="0" parTransId="{F093ADCD-7196-4A92-807F-3E04B099AB3E}" sibTransId="{7AC8BE42-6A18-4CE5-BBAC-A8243A9BEC02}"/>
    <dgm:cxn modelId="{47CC5D6F-5F7D-4A1C-A951-1456C9B4CC14}" srcId="{C7E7C608-CA8C-4058-9C59-6F12C7C3DF6E}" destId="{027AB621-980F-4795-8B4D-F372DACE4C9D}" srcOrd="2" destOrd="0" parTransId="{2A9D49FB-2AD0-4417-8208-76CAF77B226E}" sibTransId="{4BE60137-B022-4BA2-B24F-FD1D51A5197E}"/>
    <dgm:cxn modelId="{2ED32672-042B-420D-A4CD-9A13A3C1940A}" srcId="{C7E7C608-CA8C-4058-9C59-6F12C7C3DF6E}" destId="{A76DE9B3-1065-4B34-89EA-97479BF98D04}" srcOrd="0" destOrd="0" parTransId="{BF0AE6AD-CB16-4B12-AF07-568D847435A5}" sibTransId="{548B6A08-29CF-4E97-9C08-557531CC493D}"/>
    <dgm:cxn modelId="{18927F73-2ECD-44CA-8917-C2EE1A2BCA91}" type="presOf" srcId="{FA94833A-5917-4A9F-AF0B-2214FD3E85B1}" destId="{C69753BF-4DC2-44DF-A482-2CB5633DEA35}" srcOrd="0" destOrd="0" presId="urn:microsoft.com/office/officeart/2005/8/layout/radial5"/>
    <dgm:cxn modelId="{6C9E1257-4C32-42DF-8EF7-FFE67E60E68C}" type="presOf" srcId="{D7757DC4-0B74-4807-8459-F97E372ABAAB}" destId="{F73251A4-0C79-4C2A-B2CE-192217DCCE78}" srcOrd="0" destOrd="0" presId="urn:microsoft.com/office/officeart/2005/8/layout/radial5"/>
    <dgm:cxn modelId="{15543388-CFE7-4B9B-A685-79CB7FA0BF92}" type="presOf" srcId="{A76DE9B3-1065-4B34-89EA-97479BF98D04}" destId="{7F1272AF-BF35-4805-A2F5-D2DAC0D660E7}" srcOrd="0" destOrd="0" presId="urn:microsoft.com/office/officeart/2005/8/layout/radial5"/>
    <dgm:cxn modelId="{929018A9-2167-4781-BC4E-90C7917CBFF8}" type="presOf" srcId="{0CFB98B8-8C07-4E55-B3B4-733EC7FECBB5}" destId="{926E227B-0071-4B05-B77D-557926E36102}" srcOrd="0" destOrd="0" presId="urn:microsoft.com/office/officeart/2005/8/layout/radial5"/>
    <dgm:cxn modelId="{26288CAD-02ED-4DF8-8634-69AD44E8697B}" type="presOf" srcId="{F6D544C4-CA93-4D38-B346-2750ABB5AB5E}" destId="{D5D53CB5-1FB1-4475-80EF-2522C6562C08}" srcOrd="0" destOrd="0" presId="urn:microsoft.com/office/officeart/2005/8/layout/radial5"/>
    <dgm:cxn modelId="{F67287CA-A29B-44EC-815E-9ECDC625A9D2}" srcId="{C7E7C608-CA8C-4058-9C59-6F12C7C3DF6E}" destId="{FA94833A-5917-4A9F-AF0B-2214FD3E85B1}" srcOrd="1" destOrd="0" parTransId="{7C7F3DEB-8C0A-4AEC-B5C3-8F091AF4EEA0}" sibTransId="{1A28800E-EB2A-4E86-BCDD-A1E8037F497B}"/>
    <dgm:cxn modelId="{56E5C7DB-78DB-44FA-A6FF-21E5B5666086}" type="presOf" srcId="{2A9D49FB-2AD0-4417-8208-76CAF77B226E}" destId="{B93FF7BE-8302-4F75-BEBC-F4367F25F150}" srcOrd="1" destOrd="0" presId="urn:microsoft.com/office/officeart/2005/8/layout/radial5"/>
    <dgm:cxn modelId="{A15E43E4-8852-410F-B2A4-0AE2C88F4789}" type="presOf" srcId="{BF0AE6AD-CB16-4B12-AF07-568D847435A5}" destId="{E88E2F16-93F6-47CE-80FD-CCEC3326A13A}" srcOrd="1" destOrd="0" presId="urn:microsoft.com/office/officeart/2005/8/layout/radial5"/>
    <dgm:cxn modelId="{5AA2B2E9-D2F4-45FA-8D43-C49E810C7E6C}" type="presOf" srcId="{7C7F3DEB-8C0A-4AEC-B5C3-8F091AF4EEA0}" destId="{25CDE6E7-BC3E-4AB6-AFD0-F8FD7CF7FB26}" srcOrd="0" destOrd="0" presId="urn:microsoft.com/office/officeart/2005/8/layout/radial5"/>
    <dgm:cxn modelId="{56A06FEC-E9A0-4384-976A-9587E0B3E73A}" srcId="{C7E7C608-CA8C-4058-9C59-6F12C7C3DF6E}" destId="{F6D544C4-CA93-4D38-B346-2750ABB5AB5E}" srcOrd="4" destOrd="0" parTransId="{A7624539-871F-4DA1-AEFD-10546B095BCD}" sibTransId="{95FF87FA-11C1-42EA-AC81-EFC859B61937}"/>
    <dgm:cxn modelId="{7BCEB739-9F87-4C4A-9482-5DB4DD076A71}" type="presParOf" srcId="{F73251A4-0C79-4C2A-B2CE-192217DCCE78}" destId="{326A17D8-F226-46BD-90D7-9A2196E3D5D2}" srcOrd="0" destOrd="0" presId="urn:microsoft.com/office/officeart/2005/8/layout/radial5"/>
    <dgm:cxn modelId="{1A7D05B8-9427-4504-86CC-095403700F3D}" type="presParOf" srcId="{F73251A4-0C79-4C2A-B2CE-192217DCCE78}" destId="{2EDB0D0E-0CCE-4BF7-ABB9-F913DFF796C7}" srcOrd="1" destOrd="0" presId="urn:microsoft.com/office/officeart/2005/8/layout/radial5"/>
    <dgm:cxn modelId="{09F08C76-6CBB-4D0E-A80E-67F0AFE1C992}" type="presParOf" srcId="{2EDB0D0E-0CCE-4BF7-ABB9-F913DFF796C7}" destId="{E88E2F16-93F6-47CE-80FD-CCEC3326A13A}" srcOrd="0" destOrd="0" presId="urn:microsoft.com/office/officeart/2005/8/layout/radial5"/>
    <dgm:cxn modelId="{F09E5FF8-7599-4461-B029-644BD7FDC257}" type="presParOf" srcId="{F73251A4-0C79-4C2A-B2CE-192217DCCE78}" destId="{7F1272AF-BF35-4805-A2F5-D2DAC0D660E7}" srcOrd="2" destOrd="0" presId="urn:microsoft.com/office/officeart/2005/8/layout/radial5"/>
    <dgm:cxn modelId="{10B340F2-B3D6-4C88-93AE-7335833CFC86}" type="presParOf" srcId="{F73251A4-0C79-4C2A-B2CE-192217DCCE78}" destId="{25CDE6E7-BC3E-4AB6-AFD0-F8FD7CF7FB26}" srcOrd="3" destOrd="0" presId="urn:microsoft.com/office/officeart/2005/8/layout/radial5"/>
    <dgm:cxn modelId="{15F065E8-351D-4388-9880-8BC1B84708CD}" type="presParOf" srcId="{25CDE6E7-BC3E-4AB6-AFD0-F8FD7CF7FB26}" destId="{7926C71E-CD6C-4341-BB93-385505241B08}" srcOrd="0" destOrd="0" presId="urn:microsoft.com/office/officeart/2005/8/layout/radial5"/>
    <dgm:cxn modelId="{672C7E58-1209-43A0-B2E3-20BE587F5B1D}" type="presParOf" srcId="{F73251A4-0C79-4C2A-B2CE-192217DCCE78}" destId="{C69753BF-4DC2-44DF-A482-2CB5633DEA35}" srcOrd="4" destOrd="0" presId="urn:microsoft.com/office/officeart/2005/8/layout/radial5"/>
    <dgm:cxn modelId="{C3D70911-66A5-4E49-A7DE-C984008F7ADF}" type="presParOf" srcId="{F73251A4-0C79-4C2A-B2CE-192217DCCE78}" destId="{9A846313-B0DA-4D58-B3D1-521FB3D33B0A}" srcOrd="5" destOrd="0" presId="urn:microsoft.com/office/officeart/2005/8/layout/radial5"/>
    <dgm:cxn modelId="{66C3DD4C-0EB4-42A4-8D40-DDADA7035CB3}" type="presParOf" srcId="{9A846313-B0DA-4D58-B3D1-521FB3D33B0A}" destId="{B93FF7BE-8302-4F75-BEBC-F4367F25F150}" srcOrd="0" destOrd="0" presId="urn:microsoft.com/office/officeart/2005/8/layout/radial5"/>
    <dgm:cxn modelId="{056C112A-0D47-4E49-B46F-6A3693C620C2}" type="presParOf" srcId="{F73251A4-0C79-4C2A-B2CE-192217DCCE78}" destId="{91178B84-69A3-4FDE-9651-1DC34C334927}" srcOrd="6" destOrd="0" presId="urn:microsoft.com/office/officeart/2005/8/layout/radial5"/>
    <dgm:cxn modelId="{9D4CA113-E3A7-4786-A540-DCDAD7CBC5B5}" type="presParOf" srcId="{F73251A4-0C79-4C2A-B2CE-192217DCCE78}" destId="{926E227B-0071-4B05-B77D-557926E36102}" srcOrd="7" destOrd="0" presId="urn:microsoft.com/office/officeart/2005/8/layout/radial5"/>
    <dgm:cxn modelId="{976111F1-6897-4D11-BEB5-EBC351A5279B}" type="presParOf" srcId="{926E227B-0071-4B05-B77D-557926E36102}" destId="{FC30CF44-AFE6-401E-9A52-012443A9A8FA}" srcOrd="0" destOrd="0" presId="urn:microsoft.com/office/officeart/2005/8/layout/radial5"/>
    <dgm:cxn modelId="{8A8F023C-F1F7-4212-BB7D-009CC6055C51}" type="presParOf" srcId="{F73251A4-0C79-4C2A-B2CE-192217DCCE78}" destId="{4ED9C34D-F9F5-4BE9-86E8-E405A548EF5A}" srcOrd="8" destOrd="0" presId="urn:microsoft.com/office/officeart/2005/8/layout/radial5"/>
    <dgm:cxn modelId="{F3375C04-DF09-4E8A-9D0B-1CED03F3022E}" type="presParOf" srcId="{F73251A4-0C79-4C2A-B2CE-192217DCCE78}" destId="{FF367465-913F-4C08-90F3-92BB4B275518}" srcOrd="9" destOrd="0" presId="urn:microsoft.com/office/officeart/2005/8/layout/radial5"/>
    <dgm:cxn modelId="{C959C9A0-B866-4599-A010-3ADA2930F389}" type="presParOf" srcId="{FF367465-913F-4C08-90F3-92BB4B275518}" destId="{1C980F26-49BF-40E5-A29B-B1DC61D9ABCD}" srcOrd="0" destOrd="0" presId="urn:microsoft.com/office/officeart/2005/8/layout/radial5"/>
    <dgm:cxn modelId="{62432EFB-138B-4855-9C8D-CA0AAAD2D733}" type="presParOf" srcId="{F73251A4-0C79-4C2A-B2CE-192217DCCE78}" destId="{D5D53CB5-1FB1-4475-80EF-2522C6562C08}"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757DC4-0B74-4807-8459-F97E372ABAAB}"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C7E7C608-CA8C-4058-9C59-6F12C7C3DF6E}">
      <dgm:prSet phldrT="[文本]"/>
      <dgm:spPr/>
      <dgm:t>
        <a:bodyPr/>
        <a:lstStyle/>
        <a:p>
          <a:r>
            <a:rPr lang="zh-CN" altLang="en-US" dirty="0"/>
            <a:t>特点</a:t>
          </a:r>
        </a:p>
      </dgm:t>
    </dgm:pt>
    <dgm:pt modelId="{F093ADCD-7196-4A92-807F-3E04B099AB3E}" type="parTrans" cxnId="{C30F944E-559F-4395-A2B2-F2AC2D27665E}">
      <dgm:prSet/>
      <dgm:spPr/>
      <dgm:t>
        <a:bodyPr/>
        <a:lstStyle/>
        <a:p>
          <a:endParaRPr lang="zh-CN" altLang="en-US"/>
        </a:p>
      </dgm:t>
    </dgm:pt>
    <dgm:pt modelId="{7AC8BE42-6A18-4CE5-BBAC-A8243A9BEC02}" type="sibTrans" cxnId="{C30F944E-559F-4395-A2B2-F2AC2D27665E}">
      <dgm:prSet/>
      <dgm:spPr/>
      <dgm:t>
        <a:bodyPr/>
        <a:lstStyle/>
        <a:p>
          <a:endParaRPr lang="zh-CN" altLang="en-US"/>
        </a:p>
      </dgm:t>
    </dgm:pt>
    <dgm:pt modelId="{A76DE9B3-1065-4B34-89EA-97479BF98D04}">
      <dgm:prSet phldrT="[文本]"/>
      <dgm:spPr/>
      <dgm:t>
        <a:bodyPr/>
        <a:lstStyle/>
        <a:p>
          <a:r>
            <a:rPr lang="zh-CN" altLang="en-US" dirty="0"/>
            <a:t>信息存储量大</a:t>
          </a:r>
        </a:p>
      </dgm:t>
    </dgm:pt>
    <dgm:pt modelId="{BF0AE6AD-CB16-4B12-AF07-568D847435A5}" type="parTrans" cxnId="{2ED32672-042B-420D-A4CD-9A13A3C1940A}">
      <dgm:prSet/>
      <dgm:spPr/>
      <dgm:t>
        <a:bodyPr/>
        <a:lstStyle/>
        <a:p>
          <a:endParaRPr lang="zh-CN" altLang="en-US"/>
        </a:p>
      </dgm:t>
    </dgm:pt>
    <dgm:pt modelId="{548B6A08-29CF-4E97-9C08-557531CC493D}" type="sibTrans" cxnId="{2ED32672-042B-420D-A4CD-9A13A3C1940A}">
      <dgm:prSet/>
      <dgm:spPr/>
      <dgm:t>
        <a:bodyPr/>
        <a:lstStyle/>
        <a:p>
          <a:endParaRPr lang="zh-CN" altLang="en-US"/>
        </a:p>
      </dgm:t>
    </dgm:pt>
    <dgm:pt modelId="{FA94833A-5917-4A9F-AF0B-2214FD3E85B1}">
      <dgm:prSet phldrT="[文本]"/>
      <dgm:spPr/>
      <dgm:t>
        <a:bodyPr/>
        <a:lstStyle/>
        <a:p>
          <a:r>
            <a:rPr lang="zh-CN" altLang="en-US" dirty="0"/>
            <a:t>载体体积小</a:t>
          </a:r>
        </a:p>
      </dgm:t>
    </dgm:pt>
    <dgm:pt modelId="{7C7F3DEB-8C0A-4AEC-B5C3-8F091AF4EEA0}" type="parTrans" cxnId="{F67287CA-A29B-44EC-815E-9ECDC625A9D2}">
      <dgm:prSet/>
      <dgm:spPr/>
      <dgm:t>
        <a:bodyPr/>
        <a:lstStyle/>
        <a:p>
          <a:endParaRPr lang="zh-CN" altLang="en-US"/>
        </a:p>
      </dgm:t>
    </dgm:pt>
    <dgm:pt modelId="{1A28800E-EB2A-4E86-BCDD-A1E8037F497B}" type="sibTrans" cxnId="{F67287CA-A29B-44EC-815E-9ECDC625A9D2}">
      <dgm:prSet/>
      <dgm:spPr/>
      <dgm:t>
        <a:bodyPr/>
        <a:lstStyle/>
        <a:p>
          <a:endParaRPr lang="zh-CN" altLang="en-US"/>
        </a:p>
      </dgm:t>
    </dgm:pt>
    <dgm:pt modelId="{78825C8E-9C0E-4034-88E9-AAF903AF497C}">
      <dgm:prSet phldrT="[文本]"/>
      <dgm:spPr/>
      <dgm:t>
        <a:bodyPr/>
        <a:lstStyle/>
        <a:p>
          <a:r>
            <a:rPr lang="zh-CN" altLang="en-US" dirty="0"/>
            <a:t>便于管理</a:t>
          </a:r>
        </a:p>
      </dgm:t>
    </dgm:pt>
    <dgm:pt modelId="{0CFB98B8-8C07-4E55-B3B4-733EC7FECBB5}" type="parTrans" cxnId="{4E94943B-273F-4BFB-B361-B5AB59F3FDF5}">
      <dgm:prSet/>
      <dgm:spPr/>
      <dgm:t>
        <a:bodyPr/>
        <a:lstStyle/>
        <a:p>
          <a:endParaRPr lang="zh-CN" altLang="en-US"/>
        </a:p>
      </dgm:t>
    </dgm:pt>
    <dgm:pt modelId="{16B1D3DE-C6A9-483D-B276-397952EB327B}" type="sibTrans" cxnId="{4E94943B-273F-4BFB-B361-B5AB59F3FDF5}">
      <dgm:prSet/>
      <dgm:spPr/>
      <dgm:t>
        <a:bodyPr/>
        <a:lstStyle/>
        <a:p>
          <a:endParaRPr lang="zh-CN" altLang="en-US"/>
        </a:p>
      </dgm:t>
    </dgm:pt>
    <dgm:pt modelId="{F6D544C4-CA93-4D38-B346-2750ABB5AB5E}">
      <dgm:prSet phldrT="[文本]"/>
      <dgm:spPr/>
      <dgm:t>
        <a:bodyPr/>
        <a:lstStyle/>
        <a:p>
          <a:r>
            <a:rPr lang="zh-CN" altLang="en-US" dirty="0"/>
            <a:t>保存时间长</a:t>
          </a:r>
        </a:p>
      </dgm:t>
    </dgm:pt>
    <dgm:pt modelId="{A7624539-871F-4DA1-AEFD-10546B095BCD}" type="parTrans" cxnId="{56A06FEC-E9A0-4384-976A-9587E0B3E73A}">
      <dgm:prSet/>
      <dgm:spPr/>
      <dgm:t>
        <a:bodyPr/>
        <a:lstStyle/>
        <a:p>
          <a:endParaRPr lang="zh-CN" altLang="en-US"/>
        </a:p>
      </dgm:t>
    </dgm:pt>
    <dgm:pt modelId="{95FF87FA-11C1-42EA-AC81-EFC859B61937}" type="sibTrans" cxnId="{56A06FEC-E9A0-4384-976A-9587E0B3E73A}">
      <dgm:prSet/>
      <dgm:spPr/>
      <dgm:t>
        <a:bodyPr/>
        <a:lstStyle/>
        <a:p>
          <a:endParaRPr lang="zh-CN" altLang="en-US"/>
        </a:p>
      </dgm:t>
    </dgm:pt>
    <dgm:pt modelId="{027AB621-980F-4795-8B4D-F372DACE4C9D}">
      <dgm:prSet phldrT="[文本]"/>
      <dgm:spPr/>
      <dgm:t>
        <a:bodyPr/>
        <a:lstStyle/>
        <a:p>
          <a:r>
            <a:rPr lang="zh-CN" altLang="en-US" dirty="0"/>
            <a:t>检索速度快</a:t>
          </a:r>
        </a:p>
      </dgm:t>
    </dgm:pt>
    <dgm:pt modelId="{2A9D49FB-2AD0-4417-8208-76CAF77B226E}" type="parTrans" cxnId="{47CC5D6F-5F7D-4A1C-A951-1456C9B4CC14}">
      <dgm:prSet/>
      <dgm:spPr/>
      <dgm:t>
        <a:bodyPr/>
        <a:lstStyle/>
        <a:p>
          <a:endParaRPr lang="zh-CN" altLang="en-US"/>
        </a:p>
      </dgm:t>
    </dgm:pt>
    <dgm:pt modelId="{4BE60137-B022-4BA2-B24F-FD1D51A5197E}" type="sibTrans" cxnId="{47CC5D6F-5F7D-4A1C-A951-1456C9B4CC14}">
      <dgm:prSet/>
      <dgm:spPr/>
      <dgm:t>
        <a:bodyPr/>
        <a:lstStyle/>
        <a:p>
          <a:endParaRPr lang="zh-CN" altLang="en-US"/>
        </a:p>
      </dgm:t>
    </dgm:pt>
    <dgm:pt modelId="{F73251A4-0C79-4C2A-B2CE-192217DCCE78}" type="pres">
      <dgm:prSet presAssocID="{D7757DC4-0B74-4807-8459-F97E372ABAAB}" presName="Name0" presStyleCnt="0">
        <dgm:presLayoutVars>
          <dgm:chMax val="1"/>
          <dgm:dir/>
          <dgm:animLvl val="ctr"/>
          <dgm:resizeHandles val="exact"/>
        </dgm:presLayoutVars>
      </dgm:prSet>
      <dgm:spPr/>
    </dgm:pt>
    <dgm:pt modelId="{326A17D8-F226-46BD-90D7-9A2196E3D5D2}" type="pres">
      <dgm:prSet presAssocID="{C7E7C608-CA8C-4058-9C59-6F12C7C3DF6E}" presName="centerShape" presStyleLbl="node0" presStyleIdx="0" presStyleCnt="1"/>
      <dgm:spPr/>
    </dgm:pt>
    <dgm:pt modelId="{2EDB0D0E-0CCE-4BF7-ABB9-F913DFF796C7}" type="pres">
      <dgm:prSet presAssocID="{BF0AE6AD-CB16-4B12-AF07-568D847435A5}" presName="parTrans" presStyleLbl="sibTrans2D1" presStyleIdx="0" presStyleCnt="5"/>
      <dgm:spPr/>
    </dgm:pt>
    <dgm:pt modelId="{E88E2F16-93F6-47CE-80FD-CCEC3326A13A}" type="pres">
      <dgm:prSet presAssocID="{BF0AE6AD-CB16-4B12-AF07-568D847435A5}" presName="connectorText" presStyleLbl="sibTrans2D1" presStyleIdx="0" presStyleCnt="5"/>
      <dgm:spPr/>
    </dgm:pt>
    <dgm:pt modelId="{7F1272AF-BF35-4805-A2F5-D2DAC0D660E7}" type="pres">
      <dgm:prSet presAssocID="{A76DE9B3-1065-4B34-89EA-97479BF98D04}" presName="node" presStyleLbl="node1" presStyleIdx="0" presStyleCnt="5">
        <dgm:presLayoutVars>
          <dgm:bulletEnabled val="1"/>
        </dgm:presLayoutVars>
      </dgm:prSet>
      <dgm:spPr/>
    </dgm:pt>
    <dgm:pt modelId="{25CDE6E7-BC3E-4AB6-AFD0-F8FD7CF7FB26}" type="pres">
      <dgm:prSet presAssocID="{7C7F3DEB-8C0A-4AEC-B5C3-8F091AF4EEA0}" presName="parTrans" presStyleLbl="sibTrans2D1" presStyleIdx="1" presStyleCnt="5"/>
      <dgm:spPr/>
    </dgm:pt>
    <dgm:pt modelId="{7926C71E-CD6C-4341-BB93-385505241B08}" type="pres">
      <dgm:prSet presAssocID="{7C7F3DEB-8C0A-4AEC-B5C3-8F091AF4EEA0}" presName="connectorText" presStyleLbl="sibTrans2D1" presStyleIdx="1" presStyleCnt="5"/>
      <dgm:spPr/>
    </dgm:pt>
    <dgm:pt modelId="{C69753BF-4DC2-44DF-A482-2CB5633DEA35}" type="pres">
      <dgm:prSet presAssocID="{FA94833A-5917-4A9F-AF0B-2214FD3E85B1}" presName="node" presStyleLbl="node1" presStyleIdx="1" presStyleCnt="5">
        <dgm:presLayoutVars>
          <dgm:bulletEnabled val="1"/>
        </dgm:presLayoutVars>
      </dgm:prSet>
      <dgm:spPr/>
    </dgm:pt>
    <dgm:pt modelId="{9A846313-B0DA-4D58-B3D1-521FB3D33B0A}" type="pres">
      <dgm:prSet presAssocID="{2A9D49FB-2AD0-4417-8208-76CAF77B226E}" presName="parTrans" presStyleLbl="sibTrans2D1" presStyleIdx="2" presStyleCnt="5"/>
      <dgm:spPr/>
    </dgm:pt>
    <dgm:pt modelId="{B93FF7BE-8302-4F75-BEBC-F4367F25F150}" type="pres">
      <dgm:prSet presAssocID="{2A9D49FB-2AD0-4417-8208-76CAF77B226E}" presName="connectorText" presStyleLbl="sibTrans2D1" presStyleIdx="2" presStyleCnt="5"/>
      <dgm:spPr/>
    </dgm:pt>
    <dgm:pt modelId="{91178B84-69A3-4FDE-9651-1DC34C334927}" type="pres">
      <dgm:prSet presAssocID="{027AB621-980F-4795-8B4D-F372DACE4C9D}" presName="node" presStyleLbl="node1" presStyleIdx="2" presStyleCnt="5">
        <dgm:presLayoutVars>
          <dgm:bulletEnabled val="1"/>
        </dgm:presLayoutVars>
      </dgm:prSet>
      <dgm:spPr/>
    </dgm:pt>
    <dgm:pt modelId="{926E227B-0071-4B05-B77D-557926E36102}" type="pres">
      <dgm:prSet presAssocID="{0CFB98B8-8C07-4E55-B3B4-733EC7FECBB5}" presName="parTrans" presStyleLbl="sibTrans2D1" presStyleIdx="3" presStyleCnt="5"/>
      <dgm:spPr/>
    </dgm:pt>
    <dgm:pt modelId="{FC30CF44-AFE6-401E-9A52-012443A9A8FA}" type="pres">
      <dgm:prSet presAssocID="{0CFB98B8-8C07-4E55-B3B4-733EC7FECBB5}" presName="connectorText" presStyleLbl="sibTrans2D1" presStyleIdx="3" presStyleCnt="5"/>
      <dgm:spPr/>
    </dgm:pt>
    <dgm:pt modelId="{4ED9C34D-F9F5-4BE9-86E8-E405A548EF5A}" type="pres">
      <dgm:prSet presAssocID="{78825C8E-9C0E-4034-88E9-AAF903AF497C}" presName="node" presStyleLbl="node1" presStyleIdx="3" presStyleCnt="5">
        <dgm:presLayoutVars>
          <dgm:bulletEnabled val="1"/>
        </dgm:presLayoutVars>
      </dgm:prSet>
      <dgm:spPr/>
    </dgm:pt>
    <dgm:pt modelId="{FF367465-913F-4C08-90F3-92BB4B275518}" type="pres">
      <dgm:prSet presAssocID="{A7624539-871F-4DA1-AEFD-10546B095BCD}" presName="parTrans" presStyleLbl="sibTrans2D1" presStyleIdx="4" presStyleCnt="5"/>
      <dgm:spPr/>
    </dgm:pt>
    <dgm:pt modelId="{1C980F26-49BF-40E5-A29B-B1DC61D9ABCD}" type="pres">
      <dgm:prSet presAssocID="{A7624539-871F-4DA1-AEFD-10546B095BCD}" presName="connectorText" presStyleLbl="sibTrans2D1" presStyleIdx="4" presStyleCnt="5"/>
      <dgm:spPr/>
    </dgm:pt>
    <dgm:pt modelId="{D5D53CB5-1FB1-4475-80EF-2522C6562C08}" type="pres">
      <dgm:prSet presAssocID="{F6D544C4-CA93-4D38-B346-2750ABB5AB5E}" presName="node" presStyleLbl="node1" presStyleIdx="4" presStyleCnt="5">
        <dgm:presLayoutVars>
          <dgm:bulletEnabled val="1"/>
        </dgm:presLayoutVars>
      </dgm:prSet>
      <dgm:spPr/>
    </dgm:pt>
  </dgm:ptLst>
  <dgm:cxnLst>
    <dgm:cxn modelId="{2A52BC1A-6D56-4CB1-8F85-3E109117704C}" type="presOf" srcId="{2A9D49FB-2AD0-4417-8208-76CAF77B226E}" destId="{9A846313-B0DA-4D58-B3D1-521FB3D33B0A}" srcOrd="0" destOrd="0" presId="urn:microsoft.com/office/officeart/2005/8/layout/radial5"/>
    <dgm:cxn modelId="{B57FC22A-3CB2-4837-B6A1-95DBAF3718E8}" type="presOf" srcId="{027AB621-980F-4795-8B4D-F372DACE4C9D}" destId="{91178B84-69A3-4FDE-9651-1DC34C334927}" srcOrd="0" destOrd="0" presId="urn:microsoft.com/office/officeart/2005/8/layout/radial5"/>
    <dgm:cxn modelId="{8A40C932-2A1F-4949-9363-545B5A628D0B}" type="presOf" srcId="{A7624539-871F-4DA1-AEFD-10546B095BCD}" destId="{FF367465-913F-4C08-90F3-92BB4B275518}" srcOrd="0" destOrd="0" presId="urn:microsoft.com/office/officeart/2005/8/layout/radial5"/>
    <dgm:cxn modelId="{4E94943B-273F-4BFB-B361-B5AB59F3FDF5}" srcId="{C7E7C608-CA8C-4058-9C59-6F12C7C3DF6E}" destId="{78825C8E-9C0E-4034-88E9-AAF903AF497C}" srcOrd="3" destOrd="0" parTransId="{0CFB98B8-8C07-4E55-B3B4-733EC7FECBB5}" sibTransId="{16B1D3DE-C6A9-483D-B276-397952EB327B}"/>
    <dgm:cxn modelId="{16F88C3C-D699-4843-8BF6-9FACD823C203}" type="presOf" srcId="{C7E7C608-CA8C-4058-9C59-6F12C7C3DF6E}" destId="{326A17D8-F226-46BD-90D7-9A2196E3D5D2}" srcOrd="0" destOrd="0" presId="urn:microsoft.com/office/officeart/2005/8/layout/radial5"/>
    <dgm:cxn modelId="{CA30645D-5F3D-4C39-97E5-EDBBE4076965}" type="presOf" srcId="{BF0AE6AD-CB16-4B12-AF07-568D847435A5}" destId="{2EDB0D0E-0CCE-4BF7-ABB9-F913DFF796C7}" srcOrd="0" destOrd="0" presId="urn:microsoft.com/office/officeart/2005/8/layout/radial5"/>
    <dgm:cxn modelId="{94FBD761-B8B9-464A-9277-9A7DFE6A9EC1}" type="presOf" srcId="{7C7F3DEB-8C0A-4AEC-B5C3-8F091AF4EEA0}" destId="{7926C71E-CD6C-4341-BB93-385505241B08}" srcOrd="1" destOrd="0" presId="urn:microsoft.com/office/officeart/2005/8/layout/radial5"/>
    <dgm:cxn modelId="{720E7F46-9D23-4363-BF7B-D54818E651C8}" type="presOf" srcId="{0CFB98B8-8C07-4E55-B3B4-733EC7FECBB5}" destId="{FC30CF44-AFE6-401E-9A52-012443A9A8FA}" srcOrd="1" destOrd="0" presId="urn:microsoft.com/office/officeart/2005/8/layout/radial5"/>
    <dgm:cxn modelId="{7C14A146-8ADE-4E70-A324-92393F3387C5}" type="presOf" srcId="{A7624539-871F-4DA1-AEFD-10546B095BCD}" destId="{1C980F26-49BF-40E5-A29B-B1DC61D9ABCD}" srcOrd="1" destOrd="0" presId="urn:microsoft.com/office/officeart/2005/8/layout/radial5"/>
    <dgm:cxn modelId="{B30BCB4A-0673-4228-9D94-0BBBB8149DEC}" type="presOf" srcId="{78825C8E-9C0E-4034-88E9-AAF903AF497C}" destId="{4ED9C34D-F9F5-4BE9-86E8-E405A548EF5A}" srcOrd="0" destOrd="0" presId="urn:microsoft.com/office/officeart/2005/8/layout/radial5"/>
    <dgm:cxn modelId="{C30F944E-559F-4395-A2B2-F2AC2D27665E}" srcId="{D7757DC4-0B74-4807-8459-F97E372ABAAB}" destId="{C7E7C608-CA8C-4058-9C59-6F12C7C3DF6E}" srcOrd="0" destOrd="0" parTransId="{F093ADCD-7196-4A92-807F-3E04B099AB3E}" sibTransId="{7AC8BE42-6A18-4CE5-BBAC-A8243A9BEC02}"/>
    <dgm:cxn modelId="{47CC5D6F-5F7D-4A1C-A951-1456C9B4CC14}" srcId="{C7E7C608-CA8C-4058-9C59-6F12C7C3DF6E}" destId="{027AB621-980F-4795-8B4D-F372DACE4C9D}" srcOrd="2" destOrd="0" parTransId="{2A9D49FB-2AD0-4417-8208-76CAF77B226E}" sibTransId="{4BE60137-B022-4BA2-B24F-FD1D51A5197E}"/>
    <dgm:cxn modelId="{2ED32672-042B-420D-A4CD-9A13A3C1940A}" srcId="{C7E7C608-CA8C-4058-9C59-6F12C7C3DF6E}" destId="{A76DE9B3-1065-4B34-89EA-97479BF98D04}" srcOrd="0" destOrd="0" parTransId="{BF0AE6AD-CB16-4B12-AF07-568D847435A5}" sibTransId="{548B6A08-29CF-4E97-9C08-557531CC493D}"/>
    <dgm:cxn modelId="{18927F73-2ECD-44CA-8917-C2EE1A2BCA91}" type="presOf" srcId="{FA94833A-5917-4A9F-AF0B-2214FD3E85B1}" destId="{C69753BF-4DC2-44DF-A482-2CB5633DEA35}" srcOrd="0" destOrd="0" presId="urn:microsoft.com/office/officeart/2005/8/layout/radial5"/>
    <dgm:cxn modelId="{6C9E1257-4C32-42DF-8EF7-FFE67E60E68C}" type="presOf" srcId="{D7757DC4-0B74-4807-8459-F97E372ABAAB}" destId="{F73251A4-0C79-4C2A-B2CE-192217DCCE78}" srcOrd="0" destOrd="0" presId="urn:microsoft.com/office/officeart/2005/8/layout/radial5"/>
    <dgm:cxn modelId="{15543388-CFE7-4B9B-A685-79CB7FA0BF92}" type="presOf" srcId="{A76DE9B3-1065-4B34-89EA-97479BF98D04}" destId="{7F1272AF-BF35-4805-A2F5-D2DAC0D660E7}" srcOrd="0" destOrd="0" presId="urn:microsoft.com/office/officeart/2005/8/layout/radial5"/>
    <dgm:cxn modelId="{929018A9-2167-4781-BC4E-90C7917CBFF8}" type="presOf" srcId="{0CFB98B8-8C07-4E55-B3B4-733EC7FECBB5}" destId="{926E227B-0071-4B05-B77D-557926E36102}" srcOrd="0" destOrd="0" presId="urn:microsoft.com/office/officeart/2005/8/layout/radial5"/>
    <dgm:cxn modelId="{26288CAD-02ED-4DF8-8634-69AD44E8697B}" type="presOf" srcId="{F6D544C4-CA93-4D38-B346-2750ABB5AB5E}" destId="{D5D53CB5-1FB1-4475-80EF-2522C6562C08}" srcOrd="0" destOrd="0" presId="urn:microsoft.com/office/officeart/2005/8/layout/radial5"/>
    <dgm:cxn modelId="{F67287CA-A29B-44EC-815E-9ECDC625A9D2}" srcId="{C7E7C608-CA8C-4058-9C59-6F12C7C3DF6E}" destId="{FA94833A-5917-4A9F-AF0B-2214FD3E85B1}" srcOrd="1" destOrd="0" parTransId="{7C7F3DEB-8C0A-4AEC-B5C3-8F091AF4EEA0}" sibTransId="{1A28800E-EB2A-4E86-BCDD-A1E8037F497B}"/>
    <dgm:cxn modelId="{56E5C7DB-78DB-44FA-A6FF-21E5B5666086}" type="presOf" srcId="{2A9D49FB-2AD0-4417-8208-76CAF77B226E}" destId="{B93FF7BE-8302-4F75-BEBC-F4367F25F150}" srcOrd="1" destOrd="0" presId="urn:microsoft.com/office/officeart/2005/8/layout/radial5"/>
    <dgm:cxn modelId="{A15E43E4-8852-410F-B2A4-0AE2C88F4789}" type="presOf" srcId="{BF0AE6AD-CB16-4B12-AF07-568D847435A5}" destId="{E88E2F16-93F6-47CE-80FD-CCEC3326A13A}" srcOrd="1" destOrd="0" presId="urn:microsoft.com/office/officeart/2005/8/layout/radial5"/>
    <dgm:cxn modelId="{5AA2B2E9-D2F4-45FA-8D43-C49E810C7E6C}" type="presOf" srcId="{7C7F3DEB-8C0A-4AEC-B5C3-8F091AF4EEA0}" destId="{25CDE6E7-BC3E-4AB6-AFD0-F8FD7CF7FB26}" srcOrd="0" destOrd="0" presId="urn:microsoft.com/office/officeart/2005/8/layout/radial5"/>
    <dgm:cxn modelId="{56A06FEC-E9A0-4384-976A-9587E0B3E73A}" srcId="{C7E7C608-CA8C-4058-9C59-6F12C7C3DF6E}" destId="{F6D544C4-CA93-4D38-B346-2750ABB5AB5E}" srcOrd="4" destOrd="0" parTransId="{A7624539-871F-4DA1-AEFD-10546B095BCD}" sibTransId="{95FF87FA-11C1-42EA-AC81-EFC859B61937}"/>
    <dgm:cxn modelId="{7BCEB739-9F87-4C4A-9482-5DB4DD076A71}" type="presParOf" srcId="{F73251A4-0C79-4C2A-B2CE-192217DCCE78}" destId="{326A17D8-F226-46BD-90D7-9A2196E3D5D2}" srcOrd="0" destOrd="0" presId="urn:microsoft.com/office/officeart/2005/8/layout/radial5"/>
    <dgm:cxn modelId="{1A7D05B8-9427-4504-86CC-095403700F3D}" type="presParOf" srcId="{F73251A4-0C79-4C2A-B2CE-192217DCCE78}" destId="{2EDB0D0E-0CCE-4BF7-ABB9-F913DFF796C7}" srcOrd="1" destOrd="0" presId="urn:microsoft.com/office/officeart/2005/8/layout/radial5"/>
    <dgm:cxn modelId="{09F08C76-6CBB-4D0E-A80E-67F0AFE1C992}" type="presParOf" srcId="{2EDB0D0E-0CCE-4BF7-ABB9-F913DFF796C7}" destId="{E88E2F16-93F6-47CE-80FD-CCEC3326A13A}" srcOrd="0" destOrd="0" presId="urn:microsoft.com/office/officeart/2005/8/layout/radial5"/>
    <dgm:cxn modelId="{F09E5FF8-7599-4461-B029-644BD7FDC257}" type="presParOf" srcId="{F73251A4-0C79-4C2A-B2CE-192217DCCE78}" destId="{7F1272AF-BF35-4805-A2F5-D2DAC0D660E7}" srcOrd="2" destOrd="0" presId="urn:microsoft.com/office/officeart/2005/8/layout/radial5"/>
    <dgm:cxn modelId="{10B340F2-B3D6-4C88-93AE-7335833CFC86}" type="presParOf" srcId="{F73251A4-0C79-4C2A-B2CE-192217DCCE78}" destId="{25CDE6E7-BC3E-4AB6-AFD0-F8FD7CF7FB26}" srcOrd="3" destOrd="0" presId="urn:microsoft.com/office/officeart/2005/8/layout/radial5"/>
    <dgm:cxn modelId="{15F065E8-351D-4388-9880-8BC1B84708CD}" type="presParOf" srcId="{25CDE6E7-BC3E-4AB6-AFD0-F8FD7CF7FB26}" destId="{7926C71E-CD6C-4341-BB93-385505241B08}" srcOrd="0" destOrd="0" presId="urn:microsoft.com/office/officeart/2005/8/layout/radial5"/>
    <dgm:cxn modelId="{672C7E58-1209-43A0-B2E3-20BE587F5B1D}" type="presParOf" srcId="{F73251A4-0C79-4C2A-B2CE-192217DCCE78}" destId="{C69753BF-4DC2-44DF-A482-2CB5633DEA35}" srcOrd="4" destOrd="0" presId="urn:microsoft.com/office/officeart/2005/8/layout/radial5"/>
    <dgm:cxn modelId="{C3D70911-66A5-4E49-A7DE-C984008F7ADF}" type="presParOf" srcId="{F73251A4-0C79-4C2A-B2CE-192217DCCE78}" destId="{9A846313-B0DA-4D58-B3D1-521FB3D33B0A}" srcOrd="5" destOrd="0" presId="urn:microsoft.com/office/officeart/2005/8/layout/radial5"/>
    <dgm:cxn modelId="{66C3DD4C-0EB4-42A4-8D40-DDADA7035CB3}" type="presParOf" srcId="{9A846313-B0DA-4D58-B3D1-521FB3D33B0A}" destId="{B93FF7BE-8302-4F75-BEBC-F4367F25F150}" srcOrd="0" destOrd="0" presId="urn:microsoft.com/office/officeart/2005/8/layout/radial5"/>
    <dgm:cxn modelId="{056C112A-0D47-4E49-B46F-6A3693C620C2}" type="presParOf" srcId="{F73251A4-0C79-4C2A-B2CE-192217DCCE78}" destId="{91178B84-69A3-4FDE-9651-1DC34C334927}" srcOrd="6" destOrd="0" presId="urn:microsoft.com/office/officeart/2005/8/layout/radial5"/>
    <dgm:cxn modelId="{9D4CA113-E3A7-4786-A540-DCDAD7CBC5B5}" type="presParOf" srcId="{F73251A4-0C79-4C2A-B2CE-192217DCCE78}" destId="{926E227B-0071-4B05-B77D-557926E36102}" srcOrd="7" destOrd="0" presId="urn:microsoft.com/office/officeart/2005/8/layout/radial5"/>
    <dgm:cxn modelId="{976111F1-6897-4D11-BEB5-EBC351A5279B}" type="presParOf" srcId="{926E227B-0071-4B05-B77D-557926E36102}" destId="{FC30CF44-AFE6-401E-9A52-012443A9A8FA}" srcOrd="0" destOrd="0" presId="urn:microsoft.com/office/officeart/2005/8/layout/radial5"/>
    <dgm:cxn modelId="{8A8F023C-F1F7-4212-BB7D-009CC6055C51}" type="presParOf" srcId="{F73251A4-0C79-4C2A-B2CE-192217DCCE78}" destId="{4ED9C34D-F9F5-4BE9-86E8-E405A548EF5A}" srcOrd="8" destOrd="0" presId="urn:microsoft.com/office/officeart/2005/8/layout/radial5"/>
    <dgm:cxn modelId="{F3375C04-DF09-4E8A-9D0B-1CED03F3022E}" type="presParOf" srcId="{F73251A4-0C79-4C2A-B2CE-192217DCCE78}" destId="{FF367465-913F-4C08-90F3-92BB4B275518}" srcOrd="9" destOrd="0" presId="urn:microsoft.com/office/officeart/2005/8/layout/radial5"/>
    <dgm:cxn modelId="{C959C9A0-B866-4599-A010-3ADA2930F389}" type="presParOf" srcId="{FF367465-913F-4C08-90F3-92BB4B275518}" destId="{1C980F26-49BF-40E5-A29B-B1DC61D9ABCD}" srcOrd="0" destOrd="0" presId="urn:microsoft.com/office/officeart/2005/8/layout/radial5"/>
    <dgm:cxn modelId="{62432EFB-138B-4855-9C8D-CA0AAAD2D733}" type="presParOf" srcId="{F73251A4-0C79-4C2A-B2CE-192217DCCE78}" destId="{D5D53CB5-1FB1-4475-80EF-2522C6562C08}"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50B15C-9E6A-481F-B93E-C21CCF4F23C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A322CAB9-6FEB-4304-A725-406A4068EC78}">
      <dgm:prSet phldrT="[文本]"/>
      <dgm:spPr/>
      <dgm:t>
        <a:bodyPr/>
        <a:lstStyle/>
        <a:p>
          <a:r>
            <a:rPr lang="zh-CN" dirty="0"/>
            <a:t>网络信息采集</a:t>
          </a:r>
          <a:endParaRPr lang="zh-CN" altLang="en-US" dirty="0"/>
        </a:p>
      </dgm:t>
    </dgm:pt>
    <dgm:pt modelId="{A0E5344B-F676-4D7D-A735-A1CC1AEC2D62}" type="parTrans" cxnId="{EDE9C38C-791C-4B22-A340-44408617D6D7}">
      <dgm:prSet/>
      <dgm:spPr/>
      <dgm:t>
        <a:bodyPr/>
        <a:lstStyle/>
        <a:p>
          <a:endParaRPr lang="zh-CN" altLang="en-US"/>
        </a:p>
      </dgm:t>
    </dgm:pt>
    <dgm:pt modelId="{1B241599-0048-44A6-89A8-A32DAF523D45}" type="sibTrans" cxnId="{EDE9C38C-791C-4B22-A340-44408617D6D7}">
      <dgm:prSet/>
      <dgm:spPr/>
      <dgm:t>
        <a:bodyPr/>
        <a:lstStyle/>
        <a:p>
          <a:endParaRPr lang="zh-CN" altLang="en-US"/>
        </a:p>
      </dgm:t>
    </dgm:pt>
    <dgm:pt modelId="{0029EA05-5AF2-41AD-8573-77BF10910D94}">
      <dgm:prSet phldrT="[文本]"/>
      <dgm:spPr/>
      <dgm:t>
        <a:bodyPr/>
        <a:lstStyle/>
        <a:p>
          <a:r>
            <a:rPr lang="zh-CN" dirty="0"/>
            <a:t>网络数据库</a:t>
          </a:r>
          <a:endParaRPr lang="zh-CN" altLang="en-US" dirty="0"/>
        </a:p>
      </dgm:t>
    </dgm:pt>
    <dgm:pt modelId="{2BFEA335-F9B6-4099-990E-3E2DE2934C3B}" type="parTrans" cxnId="{3DD08D72-3106-480F-BE61-E1CD5DC7020F}">
      <dgm:prSet/>
      <dgm:spPr/>
      <dgm:t>
        <a:bodyPr/>
        <a:lstStyle/>
        <a:p>
          <a:endParaRPr lang="zh-CN" altLang="en-US"/>
        </a:p>
      </dgm:t>
    </dgm:pt>
    <dgm:pt modelId="{1BC7F4E9-E656-4B17-B521-548A328D098F}" type="sibTrans" cxnId="{3DD08D72-3106-480F-BE61-E1CD5DC7020F}">
      <dgm:prSet/>
      <dgm:spPr/>
      <dgm:t>
        <a:bodyPr/>
        <a:lstStyle/>
        <a:p>
          <a:endParaRPr lang="zh-CN" altLang="en-US"/>
        </a:p>
      </dgm:t>
    </dgm:pt>
    <dgm:pt modelId="{EE57A930-D939-4BED-82C5-9D6B50C469E3}">
      <dgm:prSet phldrT="[文本]"/>
      <dgm:spPr/>
      <dgm:t>
        <a:bodyPr/>
        <a:lstStyle/>
        <a:p>
          <a:r>
            <a:rPr lang="zh-CN" dirty="0"/>
            <a:t>新媒体</a:t>
          </a:r>
          <a:endParaRPr lang="zh-CN" altLang="en-US" dirty="0"/>
        </a:p>
      </dgm:t>
    </dgm:pt>
    <dgm:pt modelId="{372CE67D-FA55-4E95-AC2A-62DBD1970ECC}" type="parTrans" cxnId="{62FAA494-BDA3-4855-84E7-B42394E38D43}">
      <dgm:prSet/>
      <dgm:spPr/>
      <dgm:t>
        <a:bodyPr/>
        <a:lstStyle/>
        <a:p>
          <a:endParaRPr lang="zh-CN" altLang="en-US"/>
        </a:p>
      </dgm:t>
    </dgm:pt>
    <dgm:pt modelId="{AC12AA57-081A-4EC2-9FAF-3E9D1C7A71B1}" type="sibTrans" cxnId="{62FAA494-BDA3-4855-84E7-B42394E38D43}">
      <dgm:prSet/>
      <dgm:spPr/>
      <dgm:t>
        <a:bodyPr/>
        <a:lstStyle/>
        <a:p>
          <a:endParaRPr lang="zh-CN" altLang="en-US"/>
        </a:p>
      </dgm:t>
    </dgm:pt>
    <dgm:pt modelId="{43477487-1D4A-4ABE-AB3D-71AD122776F0}">
      <dgm:prSet phldrT="[文本]"/>
      <dgm:spPr/>
      <dgm:t>
        <a:bodyPr/>
        <a:lstStyle/>
        <a:p>
          <a:r>
            <a:rPr lang="zh-CN" dirty="0"/>
            <a:t>各种网站</a:t>
          </a:r>
          <a:endParaRPr lang="zh-CN" altLang="en-US" dirty="0"/>
        </a:p>
      </dgm:t>
    </dgm:pt>
    <dgm:pt modelId="{71943AB5-A22A-42E6-9FDA-B0E522753359}" type="parTrans" cxnId="{D3E3F27C-2604-415F-9442-65FD8EBE47A3}">
      <dgm:prSet/>
      <dgm:spPr/>
      <dgm:t>
        <a:bodyPr/>
        <a:lstStyle/>
        <a:p>
          <a:endParaRPr lang="zh-CN" altLang="en-US"/>
        </a:p>
      </dgm:t>
    </dgm:pt>
    <dgm:pt modelId="{3764FF1F-8595-4A5A-B905-24E578E54C2F}" type="sibTrans" cxnId="{D3E3F27C-2604-415F-9442-65FD8EBE47A3}">
      <dgm:prSet/>
      <dgm:spPr/>
      <dgm:t>
        <a:bodyPr/>
        <a:lstStyle/>
        <a:p>
          <a:endParaRPr lang="zh-CN" altLang="en-US"/>
        </a:p>
      </dgm:t>
    </dgm:pt>
    <dgm:pt modelId="{DDFF1E98-6A4E-4C5B-8F3C-D0E5EABB03D5}" type="pres">
      <dgm:prSet presAssocID="{3850B15C-9E6A-481F-B93E-C21CCF4F23C5}" presName="Name0" presStyleCnt="0">
        <dgm:presLayoutVars>
          <dgm:chMax val="1"/>
          <dgm:chPref val="1"/>
          <dgm:dir/>
          <dgm:animOne val="branch"/>
          <dgm:animLvl val="lvl"/>
        </dgm:presLayoutVars>
      </dgm:prSet>
      <dgm:spPr/>
    </dgm:pt>
    <dgm:pt modelId="{22DAE9BD-BAF0-4DE3-A228-DBA73098CEA3}" type="pres">
      <dgm:prSet presAssocID="{A322CAB9-6FEB-4304-A725-406A4068EC78}" presName="singleCycle" presStyleCnt="0"/>
      <dgm:spPr/>
    </dgm:pt>
    <dgm:pt modelId="{325948FE-A7CE-4E4F-8D39-2F24DC1B2352}" type="pres">
      <dgm:prSet presAssocID="{A322CAB9-6FEB-4304-A725-406A4068EC78}" presName="singleCenter" presStyleLbl="node1" presStyleIdx="0" presStyleCnt="4" custLinFactNeighborX="895" custLinFactNeighborY="-7761">
        <dgm:presLayoutVars>
          <dgm:chMax val="7"/>
          <dgm:chPref val="7"/>
        </dgm:presLayoutVars>
      </dgm:prSet>
      <dgm:spPr/>
    </dgm:pt>
    <dgm:pt modelId="{E154017C-0943-4FC6-A2F7-D1105E786EE8}" type="pres">
      <dgm:prSet presAssocID="{2BFEA335-F9B6-4099-990E-3E2DE2934C3B}" presName="Name56" presStyleLbl="parChTrans1D2" presStyleIdx="0" presStyleCnt="3"/>
      <dgm:spPr/>
    </dgm:pt>
    <dgm:pt modelId="{F08961D6-3A2D-464A-BB5C-2EC3A5C2D88A}" type="pres">
      <dgm:prSet presAssocID="{0029EA05-5AF2-41AD-8573-77BF10910D94}" presName="text0" presStyleLbl="node1" presStyleIdx="1" presStyleCnt="4" custRadScaleRad="84471" custRadScaleInc="0">
        <dgm:presLayoutVars>
          <dgm:bulletEnabled val="1"/>
        </dgm:presLayoutVars>
      </dgm:prSet>
      <dgm:spPr/>
    </dgm:pt>
    <dgm:pt modelId="{E7D87BF8-802A-491D-A2F4-9FE8A5161C87}" type="pres">
      <dgm:prSet presAssocID="{372CE67D-FA55-4E95-AC2A-62DBD1970ECC}" presName="Name56" presStyleLbl="parChTrans1D2" presStyleIdx="1" presStyleCnt="3"/>
      <dgm:spPr/>
    </dgm:pt>
    <dgm:pt modelId="{28739FD2-9A83-43D9-91EF-8E98ED742D1C}" type="pres">
      <dgm:prSet presAssocID="{EE57A930-D939-4BED-82C5-9D6B50C469E3}" presName="text0" presStyleLbl="node1" presStyleIdx="2" presStyleCnt="4" custRadScaleRad="83961" custRadScaleInc="-23792">
        <dgm:presLayoutVars>
          <dgm:bulletEnabled val="1"/>
        </dgm:presLayoutVars>
      </dgm:prSet>
      <dgm:spPr/>
    </dgm:pt>
    <dgm:pt modelId="{D70A2414-CB2C-4F4A-8F1D-01322B37DACA}" type="pres">
      <dgm:prSet presAssocID="{71943AB5-A22A-42E6-9FDA-B0E522753359}" presName="Name56" presStyleLbl="parChTrans1D2" presStyleIdx="2" presStyleCnt="3"/>
      <dgm:spPr/>
    </dgm:pt>
    <dgm:pt modelId="{7D3D6413-4E86-43B1-8BF3-21412E5FE010}" type="pres">
      <dgm:prSet presAssocID="{43477487-1D4A-4ABE-AB3D-71AD122776F0}" presName="text0" presStyleLbl="node1" presStyleIdx="3" presStyleCnt="4" custRadScaleRad="77472" custRadScaleInc="21940">
        <dgm:presLayoutVars>
          <dgm:bulletEnabled val="1"/>
        </dgm:presLayoutVars>
      </dgm:prSet>
      <dgm:spPr/>
    </dgm:pt>
  </dgm:ptLst>
  <dgm:cxnLst>
    <dgm:cxn modelId="{BFB9AC07-F710-4FAE-A3C1-735510858C43}" type="presOf" srcId="{3850B15C-9E6A-481F-B93E-C21CCF4F23C5}" destId="{DDFF1E98-6A4E-4C5B-8F3C-D0E5EABB03D5}" srcOrd="0" destOrd="0" presId="urn:microsoft.com/office/officeart/2008/layout/RadialCluster"/>
    <dgm:cxn modelId="{D22A9B26-35FC-4330-A06A-A6E8A39E1C6B}" type="presOf" srcId="{71943AB5-A22A-42E6-9FDA-B0E522753359}" destId="{D70A2414-CB2C-4F4A-8F1D-01322B37DACA}" srcOrd="0" destOrd="0" presId="urn:microsoft.com/office/officeart/2008/layout/RadialCluster"/>
    <dgm:cxn modelId="{3DD08D72-3106-480F-BE61-E1CD5DC7020F}" srcId="{A322CAB9-6FEB-4304-A725-406A4068EC78}" destId="{0029EA05-5AF2-41AD-8573-77BF10910D94}" srcOrd="0" destOrd="0" parTransId="{2BFEA335-F9B6-4099-990E-3E2DE2934C3B}" sibTransId="{1BC7F4E9-E656-4B17-B521-548A328D098F}"/>
    <dgm:cxn modelId="{D3E3F27C-2604-415F-9442-65FD8EBE47A3}" srcId="{A322CAB9-6FEB-4304-A725-406A4068EC78}" destId="{43477487-1D4A-4ABE-AB3D-71AD122776F0}" srcOrd="2" destOrd="0" parTransId="{71943AB5-A22A-42E6-9FDA-B0E522753359}" sibTransId="{3764FF1F-8595-4A5A-B905-24E578E54C2F}"/>
    <dgm:cxn modelId="{1D123F85-9E8B-4A88-A01B-CCE05954DC88}" type="presOf" srcId="{43477487-1D4A-4ABE-AB3D-71AD122776F0}" destId="{7D3D6413-4E86-43B1-8BF3-21412E5FE010}" srcOrd="0" destOrd="0" presId="urn:microsoft.com/office/officeart/2008/layout/RadialCluster"/>
    <dgm:cxn modelId="{690CBB85-7C63-4B70-A51B-3BD4A18D0FC5}" type="presOf" srcId="{A322CAB9-6FEB-4304-A725-406A4068EC78}" destId="{325948FE-A7CE-4E4F-8D39-2F24DC1B2352}" srcOrd="0" destOrd="0" presId="urn:microsoft.com/office/officeart/2008/layout/RadialCluster"/>
    <dgm:cxn modelId="{BA192087-6966-476D-B5DF-DECB94BDCAC0}" type="presOf" srcId="{0029EA05-5AF2-41AD-8573-77BF10910D94}" destId="{F08961D6-3A2D-464A-BB5C-2EC3A5C2D88A}" srcOrd="0" destOrd="0" presId="urn:microsoft.com/office/officeart/2008/layout/RadialCluster"/>
    <dgm:cxn modelId="{EDE9C38C-791C-4B22-A340-44408617D6D7}" srcId="{3850B15C-9E6A-481F-B93E-C21CCF4F23C5}" destId="{A322CAB9-6FEB-4304-A725-406A4068EC78}" srcOrd="0" destOrd="0" parTransId="{A0E5344B-F676-4D7D-A735-A1CC1AEC2D62}" sibTransId="{1B241599-0048-44A6-89A8-A32DAF523D45}"/>
    <dgm:cxn modelId="{72475B90-446A-479E-BF96-2FB22C81CA88}" type="presOf" srcId="{372CE67D-FA55-4E95-AC2A-62DBD1970ECC}" destId="{E7D87BF8-802A-491D-A2F4-9FE8A5161C87}" srcOrd="0" destOrd="0" presId="urn:microsoft.com/office/officeart/2008/layout/RadialCluster"/>
    <dgm:cxn modelId="{62FAA494-BDA3-4855-84E7-B42394E38D43}" srcId="{A322CAB9-6FEB-4304-A725-406A4068EC78}" destId="{EE57A930-D939-4BED-82C5-9D6B50C469E3}" srcOrd="1" destOrd="0" parTransId="{372CE67D-FA55-4E95-AC2A-62DBD1970ECC}" sibTransId="{AC12AA57-081A-4EC2-9FAF-3E9D1C7A71B1}"/>
    <dgm:cxn modelId="{41D053A8-0864-4DA5-B6A4-B55DBF92BDDA}" type="presOf" srcId="{2BFEA335-F9B6-4099-990E-3E2DE2934C3B}" destId="{E154017C-0943-4FC6-A2F7-D1105E786EE8}" srcOrd="0" destOrd="0" presId="urn:microsoft.com/office/officeart/2008/layout/RadialCluster"/>
    <dgm:cxn modelId="{A89BEDCE-1777-476D-A367-DE5F2F2A92E6}" type="presOf" srcId="{EE57A930-D939-4BED-82C5-9D6B50C469E3}" destId="{28739FD2-9A83-43D9-91EF-8E98ED742D1C}" srcOrd="0" destOrd="0" presId="urn:microsoft.com/office/officeart/2008/layout/RadialCluster"/>
    <dgm:cxn modelId="{8C1FEBF7-2596-4434-BB1D-7140D8FA9FAB}" type="presParOf" srcId="{DDFF1E98-6A4E-4C5B-8F3C-D0E5EABB03D5}" destId="{22DAE9BD-BAF0-4DE3-A228-DBA73098CEA3}" srcOrd="0" destOrd="0" presId="urn:microsoft.com/office/officeart/2008/layout/RadialCluster"/>
    <dgm:cxn modelId="{06604821-60FD-45C9-9BF2-900182C8C3C7}" type="presParOf" srcId="{22DAE9BD-BAF0-4DE3-A228-DBA73098CEA3}" destId="{325948FE-A7CE-4E4F-8D39-2F24DC1B2352}" srcOrd="0" destOrd="0" presId="urn:microsoft.com/office/officeart/2008/layout/RadialCluster"/>
    <dgm:cxn modelId="{93880962-C939-4656-A359-C72A6DC8727A}" type="presParOf" srcId="{22DAE9BD-BAF0-4DE3-A228-DBA73098CEA3}" destId="{E154017C-0943-4FC6-A2F7-D1105E786EE8}" srcOrd="1" destOrd="0" presId="urn:microsoft.com/office/officeart/2008/layout/RadialCluster"/>
    <dgm:cxn modelId="{BF0C8140-E92D-4749-80D5-F3236A526D97}" type="presParOf" srcId="{22DAE9BD-BAF0-4DE3-A228-DBA73098CEA3}" destId="{F08961D6-3A2D-464A-BB5C-2EC3A5C2D88A}" srcOrd="2" destOrd="0" presId="urn:microsoft.com/office/officeart/2008/layout/RadialCluster"/>
    <dgm:cxn modelId="{84BFDDA1-876F-42DD-A337-13486F07B8FD}" type="presParOf" srcId="{22DAE9BD-BAF0-4DE3-A228-DBA73098CEA3}" destId="{E7D87BF8-802A-491D-A2F4-9FE8A5161C87}" srcOrd="3" destOrd="0" presId="urn:microsoft.com/office/officeart/2008/layout/RadialCluster"/>
    <dgm:cxn modelId="{6C14E709-8CD5-4875-91C2-9AB7D0DDC0B7}" type="presParOf" srcId="{22DAE9BD-BAF0-4DE3-A228-DBA73098CEA3}" destId="{28739FD2-9A83-43D9-91EF-8E98ED742D1C}" srcOrd="4" destOrd="0" presId="urn:microsoft.com/office/officeart/2008/layout/RadialCluster"/>
    <dgm:cxn modelId="{32995C59-A563-4527-A88C-EB8A8B429BD7}" type="presParOf" srcId="{22DAE9BD-BAF0-4DE3-A228-DBA73098CEA3}" destId="{D70A2414-CB2C-4F4A-8F1D-01322B37DACA}" srcOrd="5" destOrd="0" presId="urn:microsoft.com/office/officeart/2008/layout/RadialCluster"/>
    <dgm:cxn modelId="{EEA0D7FD-C282-4615-9441-843FB8578680}" type="presParOf" srcId="{22DAE9BD-BAF0-4DE3-A228-DBA73098CEA3}" destId="{7D3D6413-4E86-43B1-8BF3-21412E5FE010}"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2C8130-ACE9-47BD-B07B-855D44C90825}" type="doc">
      <dgm:prSet loTypeId="urn:microsoft.com/office/officeart/2005/8/layout/hProcess9" loCatId="process" qsTypeId="urn:microsoft.com/office/officeart/2005/8/quickstyle/simple1" qsCatId="simple" csTypeId="urn:microsoft.com/office/officeart/2005/8/colors/colorful2" csCatId="colorful" phldr="1"/>
      <dgm:spPr/>
    </dgm:pt>
    <dgm:pt modelId="{5840DC25-FF93-4D39-8D7F-630FEB2D2FFD}">
      <dgm:prSet phldrT="[文本]"/>
      <dgm:spPr/>
      <dgm:t>
        <a:bodyPr/>
        <a:lstStyle/>
        <a:p>
          <a:r>
            <a:rPr lang="zh-CN" altLang="en-US" b="1">
              <a:latin typeface="微软雅黑" panose="020B0503020204020204" pitchFamily="34" charset="-122"/>
              <a:ea typeface="微软雅黑" panose="020B0503020204020204" pitchFamily="34" charset="-122"/>
            </a:rPr>
            <a:t>数据</a:t>
          </a:r>
          <a:endParaRPr lang="zh-CN" altLang="en-US" b="1" dirty="0">
            <a:latin typeface="微软雅黑" panose="020B0503020204020204" pitchFamily="34" charset="-122"/>
            <a:ea typeface="微软雅黑" panose="020B0503020204020204" pitchFamily="34" charset="-122"/>
          </a:endParaRPr>
        </a:p>
      </dgm:t>
    </dgm:pt>
    <dgm:pt modelId="{9ACDA941-50AE-44A4-8D4C-C8813C58E524}" type="parTrans" cxnId="{9719C9FF-29E8-498F-B999-8EA92B3FBDF5}">
      <dgm:prSet/>
      <dgm:spPr/>
      <dgm:t>
        <a:bodyPr/>
        <a:lstStyle/>
        <a:p>
          <a:endParaRPr lang="zh-CN" altLang="en-US" b="1">
            <a:latin typeface="微软雅黑" panose="020B0503020204020204" pitchFamily="34" charset="-122"/>
            <a:ea typeface="微软雅黑" panose="020B0503020204020204" pitchFamily="34" charset="-122"/>
          </a:endParaRPr>
        </a:p>
      </dgm:t>
    </dgm:pt>
    <dgm:pt modelId="{EBE0FFEB-7C66-4297-9445-450AF030201B}" type="sibTrans" cxnId="{9719C9FF-29E8-498F-B999-8EA92B3FBDF5}">
      <dgm:prSet/>
      <dgm:spPr/>
      <dgm:t>
        <a:bodyPr/>
        <a:lstStyle/>
        <a:p>
          <a:endParaRPr lang="zh-CN" altLang="en-US" b="1">
            <a:latin typeface="微软雅黑" panose="020B0503020204020204" pitchFamily="34" charset="-122"/>
            <a:ea typeface="微软雅黑" panose="020B0503020204020204" pitchFamily="34" charset="-122"/>
          </a:endParaRPr>
        </a:p>
      </dgm:t>
    </dgm:pt>
    <dgm:pt modelId="{D305FB8E-CB46-481F-8D0A-7C6F3C98CC27}">
      <dgm:prSet phldrT="[文本]"/>
      <dgm:spPr/>
      <dgm:t>
        <a:bodyPr/>
        <a:lstStyle/>
        <a:p>
          <a:r>
            <a:rPr lang="zh-CN" altLang="en-US" b="1" dirty="0">
              <a:latin typeface="微软雅黑" panose="020B0503020204020204" pitchFamily="34" charset="-122"/>
              <a:ea typeface="微软雅黑" panose="020B0503020204020204" pitchFamily="34" charset="-122"/>
            </a:rPr>
            <a:t>信息</a:t>
          </a:r>
        </a:p>
      </dgm:t>
    </dgm:pt>
    <dgm:pt modelId="{7D815A63-5227-4F7D-8CB2-8ADF269C8DA1}" type="parTrans" cxnId="{7CC4C85D-72B2-46D8-AF0C-4DE34C32C46B}">
      <dgm:prSet/>
      <dgm:spPr/>
      <dgm:t>
        <a:bodyPr/>
        <a:lstStyle/>
        <a:p>
          <a:endParaRPr lang="zh-CN" altLang="en-US" b="1">
            <a:latin typeface="微软雅黑" panose="020B0503020204020204" pitchFamily="34" charset="-122"/>
            <a:ea typeface="微软雅黑" panose="020B0503020204020204" pitchFamily="34" charset="-122"/>
          </a:endParaRPr>
        </a:p>
      </dgm:t>
    </dgm:pt>
    <dgm:pt modelId="{29478F2D-B803-4686-AC5F-04A3DD8C6FA4}" type="sibTrans" cxnId="{7CC4C85D-72B2-46D8-AF0C-4DE34C32C46B}">
      <dgm:prSet/>
      <dgm:spPr/>
      <dgm:t>
        <a:bodyPr/>
        <a:lstStyle/>
        <a:p>
          <a:endParaRPr lang="zh-CN" altLang="en-US" b="1">
            <a:latin typeface="微软雅黑" panose="020B0503020204020204" pitchFamily="34" charset="-122"/>
            <a:ea typeface="微软雅黑" panose="020B0503020204020204" pitchFamily="34" charset="-122"/>
          </a:endParaRPr>
        </a:p>
      </dgm:t>
    </dgm:pt>
    <dgm:pt modelId="{4F84C777-5C8A-4834-AAD8-F1E6856CA2E9}">
      <dgm:prSet phldrT="[文本]"/>
      <dgm:spPr/>
      <dgm:t>
        <a:bodyPr/>
        <a:lstStyle/>
        <a:p>
          <a:r>
            <a:rPr lang="zh-CN" altLang="en-US" b="1" dirty="0">
              <a:latin typeface="微软雅黑" panose="020B0503020204020204" pitchFamily="34" charset="-122"/>
              <a:ea typeface="微软雅黑" panose="020B0503020204020204" pitchFamily="34" charset="-122"/>
            </a:rPr>
            <a:t>知识</a:t>
          </a:r>
        </a:p>
      </dgm:t>
    </dgm:pt>
    <dgm:pt modelId="{A4194ED7-376D-4AF2-850E-7EDE83CB06AE}" type="parTrans" cxnId="{F5BD41D9-057A-4B4A-9F42-2E6F7EAC47E1}">
      <dgm:prSet/>
      <dgm:spPr/>
      <dgm:t>
        <a:bodyPr/>
        <a:lstStyle/>
        <a:p>
          <a:endParaRPr lang="zh-CN" altLang="en-US" b="1">
            <a:latin typeface="微软雅黑" panose="020B0503020204020204" pitchFamily="34" charset="-122"/>
            <a:ea typeface="微软雅黑" panose="020B0503020204020204" pitchFamily="34" charset="-122"/>
          </a:endParaRPr>
        </a:p>
      </dgm:t>
    </dgm:pt>
    <dgm:pt modelId="{EF9BCF12-64BC-46DB-B5F3-271EFDC1C08B}" type="sibTrans" cxnId="{F5BD41D9-057A-4B4A-9F42-2E6F7EAC47E1}">
      <dgm:prSet/>
      <dgm:spPr/>
      <dgm:t>
        <a:bodyPr/>
        <a:lstStyle/>
        <a:p>
          <a:endParaRPr lang="zh-CN" altLang="en-US" b="1">
            <a:latin typeface="微软雅黑" panose="020B0503020204020204" pitchFamily="34" charset="-122"/>
            <a:ea typeface="微软雅黑" panose="020B0503020204020204" pitchFamily="34" charset="-122"/>
          </a:endParaRPr>
        </a:p>
      </dgm:t>
    </dgm:pt>
    <dgm:pt modelId="{8041F2A1-A3B0-4E37-8648-1CC9C320B714}">
      <dgm:prSet phldrT="[文本]"/>
      <dgm:spPr/>
      <dgm:t>
        <a:bodyPr/>
        <a:lstStyle/>
        <a:p>
          <a:r>
            <a:rPr lang="zh-CN" altLang="en-US" b="1" dirty="0">
              <a:latin typeface="微软雅黑" panose="020B0503020204020204" pitchFamily="34" charset="-122"/>
              <a:ea typeface="微软雅黑" panose="020B0503020204020204" pitchFamily="34" charset="-122"/>
            </a:rPr>
            <a:t>智慧</a:t>
          </a:r>
        </a:p>
      </dgm:t>
    </dgm:pt>
    <dgm:pt modelId="{463768CB-C9A5-444E-94AE-65807A46EC52}" type="parTrans" cxnId="{328F7A88-2F6F-4444-8ED1-132A7535E051}">
      <dgm:prSet/>
      <dgm:spPr/>
      <dgm:t>
        <a:bodyPr/>
        <a:lstStyle/>
        <a:p>
          <a:endParaRPr lang="zh-CN" altLang="en-US" b="1">
            <a:latin typeface="微软雅黑" panose="020B0503020204020204" pitchFamily="34" charset="-122"/>
            <a:ea typeface="微软雅黑" panose="020B0503020204020204" pitchFamily="34" charset="-122"/>
          </a:endParaRPr>
        </a:p>
      </dgm:t>
    </dgm:pt>
    <dgm:pt modelId="{FD07C888-861D-4CFB-B806-EABEC9549E72}" type="sibTrans" cxnId="{328F7A88-2F6F-4444-8ED1-132A7535E051}">
      <dgm:prSet/>
      <dgm:spPr/>
      <dgm:t>
        <a:bodyPr/>
        <a:lstStyle/>
        <a:p>
          <a:endParaRPr lang="zh-CN" altLang="en-US" b="1">
            <a:latin typeface="微软雅黑" panose="020B0503020204020204" pitchFamily="34" charset="-122"/>
            <a:ea typeface="微软雅黑" panose="020B0503020204020204" pitchFamily="34" charset="-122"/>
          </a:endParaRPr>
        </a:p>
      </dgm:t>
    </dgm:pt>
    <dgm:pt modelId="{8C1D43AA-A40F-48FD-9B06-85E0296836F4}" type="pres">
      <dgm:prSet presAssocID="{4B2C8130-ACE9-47BD-B07B-855D44C90825}" presName="CompostProcess" presStyleCnt="0">
        <dgm:presLayoutVars>
          <dgm:dir/>
          <dgm:resizeHandles val="exact"/>
        </dgm:presLayoutVars>
      </dgm:prSet>
      <dgm:spPr/>
    </dgm:pt>
    <dgm:pt modelId="{AD089CC8-42B7-4500-9445-2AEE31AF1F0C}" type="pres">
      <dgm:prSet presAssocID="{4B2C8130-ACE9-47BD-B07B-855D44C90825}" presName="arrow" presStyleLbl="bgShp" presStyleIdx="0" presStyleCnt="1"/>
      <dgm:spPr/>
    </dgm:pt>
    <dgm:pt modelId="{7EAF5CF4-524E-41BC-A31E-05A2A2B87F6C}" type="pres">
      <dgm:prSet presAssocID="{4B2C8130-ACE9-47BD-B07B-855D44C90825}" presName="linearProcess" presStyleCnt="0"/>
      <dgm:spPr/>
    </dgm:pt>
    <dgm:pt modelId="{B7FC1571-96A7-4779-BB9A-824B695CCA2D}" type="pres">
      <dgm:prSet presAssocID="{5840DC25-FF93-4D39-8D7F-630FEB2D2FFD}" presName="textNode" presStyleLbl="node1" presStyleIdx="0" presStyleCnt="4">
        <dgm:presLayoutVars>
          <dgm:bulletEnabled val="1"/>
        </dgm:presLayoutVars>
      </dgm:prSet>
      <dgm:spPr/>
    </dgm:pt>
    <dgm:pt modelId="{8A76CC31-0F4F-49EA-AC81-E94C4E8554B2}" type="pres">
      <dgm:prSet presAssocID="{EBE0FFEB-7C66-4297-9445-450AF030201B}" presName="sibTrans" presStyleCnt="0"/>
      <dgm:spPr/>
    </dgm:pt>
    <dgm:pt modelId="{8AA7AE1A-0BFF-4BAD-941D-0B1A2D8762B7}" type="pres">
      <dgm:prSet presAssocID="{D305FB8E-CB46-481F-8D0A-7C6F3C98CC27}" presName="textNode" presStyleLbl="node1" presStyleIdx="1" presStyleCnt="4">
        <dgm:presLayoutVars>
          <dgm:bulletEnabled val="1"/>
        </dgm:presLayoutVars>
      </dgm:prSet>
      <dgm:spPr/>
    </dgm:pt>
    <dgm:pt modelId="{9371872D-29B5-4556-AFD2-777EE0290F37}" type="pres">
      <dgm:prSet presAssocID="{29478F2D-B803-4686-AC5F-04A3DD8C6FA4}" presName="sibTrans" presStyleCnt="0"/>
      <dgm:spPr/>
    </dgm:pt>
    <dgm:pt modelId="{518E18ED-F6CA-4996-BE76-706B1F02B6E4}" type="pres">
      <dgm:prSet presAssocID="{4F84C777-5C8A-4834-AAD8-F1E6856CA2E9}" presName="textNode" presStyleLbl="node1" presStyleIdx="2" presStyleCnt="4">
        <dgm:presLayoutVars>
          <dgm:bulletEnabled val="1"/>
        </dgm:presLayoutVars>
      </dgm:prSet>
      <dgm:spPr/>
    </dgm:pt>
    <dgm:pt modelId="{3CD2AFE2-4549-4B00-A468-38513E31D54E}" type="pres">
      <dgm:prSet presAssocID="{EF9BCF12-64BC-46DB-B5F3-271EFDC1C08B}" presName="sibTrans" presStyleCnt="0"/>
      <dgm:spPr/>
    </dgm:pt>
    <dgm:pt modelId="{CD5D45DF-3338-40E3-8535-4D0B84D9A712}" type="pres">
      <dgm:prSet presAssocID="{8041F2A1-A3B0-4E37-8648-1CC9C320B714}" presName="textNode" presStyleLbl="node1" presStyleIdx="3" presStyleCnt="4">
        <dgm:presLayoutVars>
          <dgm:bulletEnabled val="1"/>
        </dgm:presLayoutVars>
      </dgm:prSet>
      <dgm:spPr/>
    </dgm:pt>
  </dgm:ptLst>
  <dgm:cxnLst>
    <dgm:cxn modelId="{83C4660F-4828-45C4-8A81-97153C2650AF}" type="presOf" srcId="{4F84C777-5C8A-4834-AAD8-F1E6856CA2E9}" destId="{518E18ED-F6CA-4996-BE76-706B1F02B6E4}" srcOrd="0" destOrd="0" presId="urn:microsoft.com/office/officeart/2005/8/layout/hProcess9"/>
    <dgm:cxn modelId="{7CC4C85D-72B2-46D8-AF0C-4DE34C32C46B}" srcId="{4B2C8130-ACE9-47BD-B07B-855D44C90825}" destId="{D305FB8E-CB46-481F-8D0A-7C6F3C98CC27}" srcOrd="1" destOrd="0" parTransId="{7D815A63-5227-4F7D-8CB2-8ADF269C8DA1}" sibTransId="{29478F2D-B803-4686-AC5F-04A3DD8C6FA4}"/>
    <dgm:cxn modelId="{9B35C354-4B39-4975-909D-30BA2206DA20}" type="presOf" srcId="{5840DC25-FF93-4D39-8D7F-630FEB2D2FFD}" destId="{B7FC1571-96A7-4779-BB9A-824B695CCA2D}" srcOrd="0" destOrd="0" presId="urn:microsoft.com/office/officeart/2005/8/layout/hProcess9"/>
    <dgm:cxn modelId="{328F7A88-2F6F-4444-8ED1-132A7535E051}" srcId="{4B2C8130-ACE9-47BD-B07B-855D44C90825}" destId="{8041F2A1-A3B0-4E37-8648-1CC9C320B714}" srcOrd="3" destOrd="0" parTransId="{463768CB-C9A5-444E-94AE-65807A46EC52}" sibTransId="{FD07C888-861D-4CFB-B806-EABEC9549E72}"/>
    <dgm:cxn modelId="{F625FAB6-C3CA-45CE-BD8D-F250E185C825}" type="presOf" srcId="{4B2C8130-ACE9-47BD-B07B-855D44C90825}" destId="{8C1D43AA-A40F-48FD-9B06-85E0296836F4}" srcOrd="0" destOrd="0" presId="urn:microsoft.com/office/officeart/2005/8/layout/hProcess9"/>
    <dgm:cxn modelId="{5D8F1FB7-D787-4422-B33D-4C901E9B8231}" type="presOf" srcId="{8041F2A1-A3B0-4E37-8648-1CC9C320B714}" destId="{CD5D45DF-3338-40E3-8535-4D0B84D9A712}" srcOrd="0" destOrd="0" presId="urn:microsoft.com/office/officeart/2005/8/layout/hProcess9"/>
    <dgm:cxn modelId="{F5BD41D9-057A-4B4A-9F42-2E6F7EAC47E1}" srcId="{4B2C8130-ACE9-47BD-B07B-855D44C90825}" destId="{4F84C777-5C8A-4834-AAD8-F1E6856CA2E9}" srcOrd="2" destOrd="0" parTransId="{A4194ED7-376D-4AF2-850E-7EDE83CB06AE}" sibTransId="{EF9BCF12-64BC-46DB-B5F3-271EFDC1C08B}"/>
    <dgm:cxn modelId="{FDE6A0DD-7761-4EA7-BE62-C7136999539F}" type="presOf" srcId="{D305FB8E-CB46-481F-8D0A-7C6F3C98CC27}" destId="{8AA7AE1A-0BFF-4BAD-941D-0B1A2D8762B7}" srcOrd="0" destOrd="0" presId="urn:microsoft.com/office/officeart/2005/8/layout/hProcess9"/>
    <dgm:cxn modelId="{9719C9FF-29E8-498F-B999-8EA92B3FBDF5}" srcId="{4B2C8130-ACE9-47BD-B07B-855D44C90825}" destId="{5840DC25-FF93-4D39-8D7F-630FEB2D2FFD}" srcOrd="0" destOrd="0" parTransId="{9ACDA941-50AE-44A4-8D4C-C8813C58E524}" sibTransId="{EBE0FFEB-7C66-4297-9445-450AF030201B}"/>
    <dgm:cxn modelId="{8217DD08-D1B0-4EAD-B4E4-864E7453609C}" type="presParOf" srcId="{8C1D43AA-A40F-48FD-9B06-85E0296836F4}" destId="{AD089CC8-42B7-4500-9445-2AEE31AF1F0C}" srcOrd="0" destOrd="0" presId="urn:microsoft.com/office/officeart/2005/8/layout/hProcess9"/>
    <dgm:cxn modelId="{94F7D87C-9B8C-4AFA-B6AD-E4367D3CD2A8}" type="presParOf" srcId="{8C1D43AA-A40F-48FD-9B06-85E0296836F4}" destId="{7EAF5CF4-524E-41BC-A31E-05A2A2B87F6C}" srcOrd="1" destOrd="0" presId="urn:microsoft.com/office/officeart/2005/8/layout/hProcess9"/>
    <dgm:cxn modelId="{BAA96D73-0BC8-466C-900F-8F1AE3A6550A}" type="presParOf" srcId="{7EAF5CF4-524E-41BC-A31E-05A2A2B87F6C}" destId="{B7FC1571-96A7-4779-BB9A-824B695CCA2D}" srcOrd="0" destOrd="0" presId="urn:microsoft.com/office/officeart/2005/8/layout/hProcess9"/>
    <dgm:cxn modelId="{8630C84C-4602-4545-8227-2C2EB373A7C7}" type="presParOf" srcId="{7EAF5CF4-524E-41BC-A31E-05A2A2B87F6C}" destId="{8A76CC31-0F4F-49EA-AC81-E94C4E8554B2}" srcOrd="1" destOrd="0" presId="urn:microsoft.com/office/officeart/2005/8/layout/hProcess9"/>
    <dgm:cxn modelId="{AE75E64E-0784-4BF6-B445-B22591F6194A}" type="presParOf" srcId="{7EAF5CF4-524E-41BC-A31E-05A2A2B87F6C}" destId="{8AA7AE1A-0BFF-4BAD-941D-0B1A2D8762B7}" srcOrd="2" destOrd="0" presId="urn:microsoft.com/office/officeart/2005/8/layout/hProcess9"/>
    <dgm:cxn modelId="{C6CD104C-B6D1-43C5-9F0B-5F1F84F2EE01}" type="presParOf" srcId="{7EAF5CF4-524E-41BC-A31E-05A2A2B87F6C}" destId="{9371872D-29B5-4556-AFD2-777EE0290F37}" srcOrd="3" destOrd="0" presId="urn:microsoft.com/office/officeart/2005/8/layout/hProcess9"/>
    <dgm:cxn modelId="{1E4734AE-DD46-43C3-BF98-12F6A81A25C3}" type="presParOf" srcId="{7EAF5CF4-524E-41BC-A31E-05A2A2B87F6C}" destId="{518E18ED-F6CA-4996-BE76-706B1F02B6E4}" srcOrd="4" destOrd="0" presId="urn:microsoft.com/office/officeart/2005/8/layout/hProcess9"/>
    <dgm:cxn modelId="{BB484E8D-DD90-4843-AA96-8556B8590018}" type="presParOf" srcId="{7EAF5CF4-524E-41BC-A31E-05A2A2B87F6C}" destId="{3CD2AFE2-4549-4B00-A468-38513E31D54E}" srcOrd="5" destOrd="0" presId="urn:microsoft.com/office/officeart/2005/8/layout/hProcess9"/>
    <dgm:cxn modelId="{7CC7DEC3-18E9-4E6B-9A97-98C7DB5E3E47}" type="presParOf" srcId="{7EAF5CF4-524E-41BC-A31E-05A2A2B87F6C}" destId="{CD5D45DF-3338-40E3-8535-4D0B84D9A712}"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3050FC27-D48A-447A-A809-29BD9A6CFDAB}" type="doc">
      <dgm:prSet loTypeId="urn:microsoft.com/office/officeart/2009/3/layout/HorizontalOrganizationChart" loCatId="hierarchy" qsTypeId="urn:microsoft.com/office/officeart/2005/8/quickstyle/simple2" qsCatId="simple" csTypeId="urn:microsoft.com/office/officeart/2005/8/colors/accent1_2" csCatId="accent1" phldr="1"/>
      <dgm:spPr/>
      <dgm:t>
        <a:bodyPr/>
        <a:lstStyle/>
        <a:p>
          <a:endParaRPr lang="zh-CN" altLang="en-US"/>
        </a:p>
      </dgm:t>
    </dgm:pt>
    <dgm:pt modelId="{B6AF283C-798B-4334-8834-46FFD270E008}">
      <dgm:prSet phldrT="[文本]" custT="1"/>
      <dgm:spPr>
        <a:solidFill>
          <a:schemeClr val="accent2"/>
        </a:solidFill>
      </dgm:spPr>
      <dgm:t>
        <a:bodyPr/>
        <a:lstStyle/>
        <a:p>
          <a:r>
            <a:rPr lang="zh-CN" altLang="en-US" sz="2400" dirty="0"/>
            <a:t>调查法</a:t>
          </a:r>
        </a:p>
      </dgm:t>
    </dgm:pt>
    <dgm:pt modelId="{63BE4203-E974-4D5A-9348-49D2B7895374}" type="parTrans" cxnId="{029CD6CF-E983-4298-94AF-94F663E22265}">
      <dgm:prSet/>
      <dgm:spPr/>
      <dgm:t>
        <a:bodyPr/>
        <a:lstStyle/>
        <a:p>
          <a:endParaRPr lang="zh-CN" altLang="en-US" sz="2400"/>
        </a:p>
      </dgm:t>
    </dgm:pt>
    <dgm:pt modelId="{6CE77CF2-8F84-452C-A980-E3AECC0EBD86}" type="sibTrans" cxnId="{029CD6CF-E983-4298-94AF-94F663E22265}">
      <dgm:prSet/>
      <dgm:spPr/>
      <dgm:t>
        <a:bodyPr/>
        <a:lstStyle/>
        <a:p>
          <a:endParaRPr lang="zh-CN" altLang="en-US" sz="2400"/>
        </a:p>
      </dgm:t>
    </dgm:pt>
    <dgm:pt modelId="{B88CF9A8-BBB6-4960-B6A4-D8F8722EC89B}">
      <dgm:prSet phldrT="[文本]" custT="1"/>
      <dgm:spPr>
        <a:solidFill>
          <a:schemeClr val="accent2"/>
        </a:solidFill>
      </dgm:spPr>
      <dgm:t>
        <a:bodyPr/>
        <a:lstStyle/>
        <a:p>
          <a:r>
            <a:rPr lang="zh-CN" altLang="en-US" sz="2400" dirty="0"/>
            <a:t>普遍调查</a:t>
          </a:r>
        </a:p>
      </dgm:t>
    </dgm:pt>
    <dgm:pt modelId="{465E574D-2836-4585-BC59-4B392B59652A}" type="parTrans" cxnId="{7D35476F-8B19-4944-B63A-8FB02ACA028B}">
      <dgm:prSet/>
      <dgm:spPr/>
      <dgm:t>
        <a:bodyPr/>
        <a:lstStyle/>
        <a:p>
          <a:endParaRPr lang="zh-CN" altLang="en-US" sz="2400"/>
        </a:p>
      </dgm:t>
    </dgm:pt>
    <dgm:pt modelId="{0B446718-345C-49E3-A3A9-F21E0575D392}" type="sibTrans" cxnId="{7D35476F-8B19-4944-B63A-8FB02ACA028B}">
      <dgm:prSet/>
      <dgm:spPr/>
      <dgm:t>
        <a:bodyPr/>
        <a:lstStyle/>
        <a:p>
          <a:endParaRPr lang="zh-CN" altLang="en-US" sz="2400"/>
        </a:p>
      </dgm:t>
    </dgm:pt>
    <dgm:pt modelId="{98C7CB7F-1112-4F23-928C-D01F6A5687CF}">
      <dgm:prSet phldrT="[文本]" custT="1"/>
      <dgm:spPr>
        <a:solidFill>
          <a:schemeClr val="accent2"/>
        </a:solidFill>
      </dgm:spPr>
      <dgm:t>
        <a:bodyPr/>
        <a:lstStyle/>
        <a:p>
          <a:r>
            <a:rPr lang="zh-CN" altLang="en-US" sz="2400" dirty="0"/>
            <a:t>抽样调查</a:t>
          </a:r>
        </a:p>
      </dgm:t>
    </dgm:pt>
    <dgm:pt modelId="{2795D896-4406-48C8-9E41-58F2E0241E7E}" type="parTrans" cxnId="{3DA1D79F-F7EF-4D54-8B27-4CBEB01688FE}">
      <dgm:prSet/>
      <dgm:spPr/>
      <dgm:t>
        <a:bodyPr/>
        <a:lstStyle/>
        <a:p>
          <a:endParaRPr lang="zh-CN" altLang="en-US" sz="2400"/>
        </a:p>
      </dgm:t>
    </dgm:pt>
    <dgm:pt modelId="{47487111-8897-4BB0-9B9B-6FFC8F6BF65B}" type="sibTrans" cxnId="{3DA1D79F-F7EF-4D54-8B27-4CBEB01688FE}">
      <dgm:prSet/>
      <dgm:spPr/>
      <dgm:t>
        <a:bodyPr/>
        <a:lstStyle/>
        <a:p>
          <a:endParaRPr lang="zh-CN" altLang="en-US" sz="2400"/>
        </a:p>
      </dgm:t>
    </dgm:pt>
    <dgm:pt modelId="{A43CECA9-0682-4CB0-A36F-89BE31904B3E}" type="pres">
      <dgm:prSet presAssocID="{3050FC27-D48A-447A-A809-29BD9A6CFDAB}" presName="hierChild1" presStyleCnt="0">
        <dgm:presLayoutVars>
          <dgm:orgChart val="1"/>
          <dgm:chPref val="1"/>
          <dgm:dir/>
          <dgm:animOne val="branch"/>
          <dgm:animLvl val="lvl"/>
          <dgm:resizeHandles/>
        </dgm:presLayoutVars>
      </dgm:prSet>
      <dgm:spPr/>
    </dgm:pt>
    <dgm:pt modelId="{22E4CA12-B718-4E58-ADEC-D0FDCF1E6605}" type="pres">
      <dgm:prSet presAssocID="{B6AF283C-798B-4334-8834-46FFD270E008}" presName="hierRoot1" presStyleCnt="0">
        <dgm:presLayoutVars>
          <dgm:hierBranch val="init"/>
        </dgm:presLayoutVars>
      </dgm:prSet>
      <dgm:spPr/>
    </dgm:pt>
    <dgm:pt modelId="{496EE912-D5A3-4186-9ED7-2AB33C3C55C0}" type="pres">
      <dgm:prSet presAssocID="{B6AF283C-798B-4334-8834-46FFD270E008}" presName="rootComposite1" presStyleCnt="0"/>
      <dgm:spPr/>
    </dgm:pt>
    <dgm:pt modelId="{4FC43360-EEE9-4A22-A1CE-584F80751F24}" type="pres">
      <dgm:prSet presAssocID="{B6AF283C-798B-4334-8834-46FFD270E008}" presName="rootText1" presStyleLbl="node0" presStyleIdx="0" presStyleCnt="1" custScaleX="74665" custScaleY="76510">
        <dgm:presLayoutVars>
          <dgm:chPref val="3"/>
        </dgm:presLayoutVars>
      </dgm:prSet>
      <dgm:spPr/>
    </dgm:pt>
    <dgm:pt modelId="{EFCBD6B9-E77A-4888-AB0A-56E9CD7E0655}" type="pres">
      <dgm:prSet presAssocID="{B6AF283C-798B-4334-8834-46FFD270E008}" presName="rootConnector1" presStyleLbl="node1" presStyleIdx="0" presStyleCnt="0"/>
      <dgm:spPr/>
    </dgm:pt>
    <dgm:pt modelId="{3285E6E5-6D59-47F3-89D5-3527F68E8D2A}" type="pres">
      <dgm:prSet presAssocID="{B6AF283C-798B-4334-8834-46FFD270E008}" presName="hierChild2" presStyleCnt="0"/>
      <dgm:spPr/>
    </dgm:pt>
    <dgm:pt modelId="{5448940B-F58A-4B49-A6F1-B7FBD69F4D11}" type="pres">
      <dgm:prSet presAssocID="{465E574D-2836-4585-BC59-4B392B59652A}" presName="Name64" presStyleLbl="parChTrans1D2" presStyleIdx="0" presStyleCnt="2"/>
      <dgm:spPr/>
    </dgm:pt>
    <dgm:pt modelId="{A05C0143-0E92-4640-8176-8AE8F08B3903}" type="pres">
      <dgm:prSet presAssocID="{B88CF9A8-BBB6-4960-B6A4-D8F8722EC89B}" presName="hierRoot2" presStyleCnt="0">
        <dgm:presLayoutVars>
          <dgm:hierBranch val="init"/>
        </dgm:presLayoutVars>
      </dgm:prSet>
      <dgm:spPr/>
    </dgm:pt>
    <dgm:pt modelId="{D0351A1D-E30B-4A7E-B11A-A711A82530E9}" type="pres">
      <dgm:prSet presAssocID="{B88CF9A8-BBB6-4960-B6A4-D8F8722EC89B}" presName="rootComposite" presStyleCnt="0"/>
      <dgm:spPr/>
    </dgm:pt>
    <dgm:pt modelId="{4A19574F-EBDB-4821-9941-2783F1BECD08}" type="pres">
      <dgm:prSet presAssocID="{B88CF9A8-BBB6-4960-B6A4-D8F8722EC89B}" presName="rootText" presStyleLbl="node2" presStyleIdx="0" presStyleCnt="2" custScaleX="90006" custScaleY="57415">
        <dgm:presLayoutVars>
          <dgm:chPref val="3"/>
        </dgm:presLayoutVars>
      </dgm:prSet>
      <dgm:spPr/>
    </dgm:pt>
    <dgm:pt modelId="{C2CB1712-DB95-4CA6-BA66-D4BAFC06A267}" type="pres">
      <dgm:prSet presAssocID="{B88CF9A8-BBB6-4960-B6A4-D8F8722EC89B}" presName="rootConnector" presStyleLbl="node2" presStyleIdx="0" presStyleCnt="2"/>
      <dgm:spPr/>
    </dgm:pt>
    <dgm:pt modelId="{0F76B9DA-3989-4552-AEAA-3F4423C08F19}" type="pres">
      <dgm:prSet presAssocID="{B88CF9A8-BBB6-4960-B6A4-D8F8722EC89B}" presName="hierChild4" presStyleCnt="0"/>
      <dgm:spPr/>
    </dgm:pt>
    <dgm:pt modelId="{D54CA00A-5F86-4065-821D-493C40636D9D}" type="pres">
      <dgm:prSet presAssocID="{B88CF9A8-BBB6-4960-B6A4-D8F8722EC89B}" presName="hierChild5" presStyleCnt="0"/>
      <dgm:spPr/>
    </dgm:pt>
    <dgm:pt modelId="{8715BA09-81A7-4A41-8A75-4076D97AD853}" type="pres">
      <dgm:prSet presAssocID="{2795D896-4406-48C8-9E41-58F2E0241E7E}" presName="Name64" presStyleLbl="parChTrans1D2" presStyleIdx="1" presStyleCnt="2"/>
      <dgm:spPr/>
    </dgm:pt>
    <dgm:pt modelId="{084FB5D9-1884-4E11-B191-0381229DBD11}" type="pres">
      <dgm:prSet presAssocID="{98C7CB7F-1112-4F23-928C-D01F6A5687CF}" presName="hierRoot2" presStyleCnt="0">
        <dgm:presLayoutVars>
          <dgm:hierBranch val="init"/>
        </dgm:presLayoutVars>
      </dgm:prSet>
      <dgm:spPr/>
    </dgm:pt>
    <dgm:pt modelId="{4FD249C6-765F-4AB1-82B7-EA1089A287BA}" type="pres">
      <dgm:prSet presAssocID="{98C7CB7F-1112-4F23-928C-D01F6A5687CF}" presName="rootComposite" presStyleCnt="0"/>
      <dgm:spPr/>
    </dgm:pt>
    <dgm:pt modelId="{3273EA91-9CB9-4E36-9528-8651B7A409FF}" type="pres">
      <dgm:prSet presAssocID="{98C7CB7F-1112-4F23-928C-D01F6A5687CF}" presName="rootText" presStyleLbl="node2" presStyleIdx="1" presStyleCnt="2" custScaleX="91579" custScaleY="61261">
        <dgm:presLayoutVars>
          <dgm:chPref val="3"/>
        </dgm:presLayoutVars>
      </dgm:prSet>
      <dgm:spPr/>
    </dgm:pt>
    <dgm:pt modelId="{029E99DA-7B8A-4377-A9DB-2C0D3518C113}" type="pres">
      <dgm:prSet presAssocID="{98C7CB7F-1112-4F23-928C-D01F6A5687CF}" presName="rootConnector" presStyleLbl="node2" presStyleIdx="1" presStyleCnt="2"/>
      <dgm:spPr/>
    </dgm:pt>
    <dgm:pt modelId="{F829A915-DCBD-44BD-8C0B-9A7A8CC2BBF4}" type="pres">
      <dgm:prSet presAssocID="{98C7CB7F-1112-4F23-928C-D01F6A5687CF}" presName="hierChild4" presStyleCnt="0"/>
      <dgm:spPr/>
    </dgm:pt>
    <dgm:pt modelId="{910694A8-3DE2-4399-9B87-96B42DE7576A}" type="pres">
      <dgm:prSet presAssocID="{98C7CB7F-1112-4F23-928C-D01F6A5687CF}" presName="hierChild5" presStyleCnt="0"/>
      <dgm:spPr/>
    </dgm:pt>
    <dgm:pt modelId="{CC792983-8DEA-4D21-B5E5-1777CFCD0C62}" type="pres">
      <dgm:prSet presAssocID="{B6AF283C-798B-4334-8834-46FFD270E008}" presName="hierChild3" presStyleCnt="0"/>
      <dgm:spPr/>
    </dgm:pt>
  </dgm:ptLst>
  <dgm:cxnLst>
    <dgm:cxn modelId="{44A99F00-3E6B-48C9-B3FB-A1D2B14555B9}" type="presOf" srcId="{B88CF9A8-BBB6-4960-B6A4-D8F8722EC89B}" destId="{C2CB1712-DB95-4CA6-BA66-D4BAFC06A267}" srcOrd="1" destOrd="0" presId="urn:microsoft.com/office/officeart/2009/3/layout/HorizontalOrganizationChart"/>
    <dgm:cxn modelId="{DA589229-65F6-496C-BCBA-D15E90586016}" type="presOf" srcId="{B88CF9A8-BBB6-4960-B6A4-D8F8722EC89B}" destId="{4A19574F-EBDB-4821-9941-2783F1BECD08}" srcOrd="0" destOrd="0" presId="urn:microsoft.com/office/officeart/2009/3/layout/HorizontalOrganizationChart"/>
    <dgm:cxn modelId="{B2EA144C-BF06-43E6-9CE7-16BACF50C2B5}" type="presOf" srcId="{B6AF283C-798B-4334-8834-46FFD270E008}" destId="{EFCBD6B9-E77A-4888-AB0A-56E9CD7E0655}" srcOrd="1" destOrd="0" presId="urn:microsoft.com/office/officeart/2009/3/layout/HorizontalOrganizationChart"/>
    <dgm:cxn modelId="{7D35476F-8B19-4944-B63A-8FB02ACA028B}" srcId="{B6AF283C-798B-4334-8834-46FFD270E008}" destId="{B88CF9A8-BBB6-4960-B6A4-D8F8722EC89B}" srcOrd="0" destOrd="0" parTransId="{465E574D-2836-4585-BC59-4B392B59652A}" sibTransId="{0B446718-345C-49E3-A3A9-F21E0575D392}"/>
    <dgm:cxn modelId="{ED16448D-3CF0-4E38-803E-7C10A3AC0C90}" type="presOf" srcId="{98C7CB7F-1112-4F23-928C-D01F6A5687CF}" destId="{029E99DA-7B8A-4377-A9DB-2C0D3518C113}" srcOrd="1" destOrd="0" presId="urn:microsoft.com/office/officeart/2009/3/layout/HorizontalOrganizationChart"/>
    <dgm:cxn modelId="{13B6998F-A63C-4D2E-BA3E-C207E9B55F79}" type="presOf" srcId="{98C7CB7F-1112-4F23-928C-D01F6A5687CF}" destId="{3273EA91-9CB9-4E36-9528-8651B7A409FF}" srcOrd="0" destOrd="0" presId="urn:microsoft.com/office/officeart/2009/3/layout/HorizontalOrganizationChart"/>
    <dgm:cxn modelId="{FC1BE198-BD3C-4B6E-8741-F58C0A6A12E3}" type="presOf" srcId="{465E574D-2836-4585-BC59-4B392B59652A}" destId="{5448940B-F58A-4B49-A6F1-B7FBD69F4D11}" srcOrd="0" destOrd="0" presId="urn:microsoft.com/office/officeart/2009/3/layout/HorizontalOrganizationChart"/>
    <dgm:cxn modelId="{3DA1D79F-F7EF-4D54-8B27-4CBEB01688FE}" srcId="{B6AF283C-798B-4334-8834-46FFD270E008}" destId="{98C7CB7F-1112-4F23-928C-D01F6A5687CF}" srcOrd="1" destOrd="0" parTransId="{2795D896-4406-48C8-9E41-58F2E0241E7E}" sibTransId="{47487111-8897-4BB0-9B9B-6FFC8F6BF65B}"/>
    <dgm:cxn modelId="{7C6D0CC2-2CC5-4329-9341-70117ABD6A04}" type="presOf" srcId="{B6AF283C-798B-4334-8834-46FFD270E008}" destId="{4FC43360-EEE9-4A22-A1CE-584F80751F24}" srcOrd="0" destOrd="0" presId="urn:microsoft.com/office/officeart/2009/3/layout/HorizontalOrganizationChart"/>
    <dgm:cxn modelId="{029CD6CF-E983-4298-94AF-94F663E22265}" srcId="{3050FC27-D48A-447A-A809-29BD9A6CFDAB}" destId="{B6AF283C-798B-4334-8834-46FFD270E008}" srcOrd="0" destOrd="0" parTransId="{63BE4203-E974-4D5A-9348-49D2B7895374}" sibTransId="{6CE77CF2-8F84-452C-A980-E3AECC0EBD86}"/>
    <dgm:cxn modelId="{D8F566D2-FE09-45D1-A364-02B9805A189E}" type="presOf" srcId="{3050FC27-D48A-447A-A809-29BD9A6CFDAB}" destId="{A43CECA9-0682-4CB0-A36F-89BE31904B3E}" srcOrd="0" destOrd="0" presId="urn:microsoft.com/office/officeart/2009/3/layout/HorizontalOrganizationChart"/>
    <dgm:cxn modelId="{713E2FD3-4E54-4FDC-A95F-720FA8AB8A84}" type="presOf" srcId="{2795D896-4406-48C8-9E41-58F2E0241E7E}" destId="{8715BA09-81A7-4A41-8A75-4076D97AD853}" srcOrd="0" destOrd="0" presId="urn:microsoft.com/office/officeart/2009/3/layout/HorizontalOrganizationChart"/>
    <dgm:cxn modelId="{95B41DCB-E3E6-4620-8708-6CC4D1CCDDC2}" type="presParOf" srcId="{A43CECA9-0682-4CB0-A36F-89BE31904B3E}" destId="{22E4CA12-B718-4E58-ADEC-D0FDCF1E6605}" srcOrd="0" destOrd="0" presId="urn:microsoft.com/office/officeart/2009/3/layout/HorizontalOrganizationChart"/>
    <dgm:cxn modelId="{917D2FC5-6BB5-4232-8066-12EB587FF87D}" type="presParOf" srcId="{22E4CA12-B718-4E58-ADEC-D0FDCF1E6605}" destId="{496EE912-D5A3-4186-9ED7-2AB33C3C55C0}" srcOrd="0" destOrd="0" presId="urn:microsoft.com/office/officeart/2009/3/layout/HorizontalOrganizationChart"/>
    <dgm:cxn modelId="{EC4200B8-3839-476A-99E5-E7C41D497976}" type="presParOf" srcId="{496EE912-D5A3-4186-9ED7-2AB33C3C55C0}" destId="{4FC43360-EEE9-4A22-A1CE-584F80751F24}" srcOrd="0" destOrd="0" presId="urn:microsoft.com/office/officeart/2009/3/layout/HorizontalOrganizationChart"/>
    <dgm:cxn modelId="{2680EF9E-CC37-4B81-B236-7F5C93709819}" type="presParOf" srcId="{496EE912-D5A3-4186-9ED7-2AB33C3C55C0}" destId="{EFCBD6B9-E77A-4888-AB0A-56E9CD7E0655}" srcOrd="1" destOrd="0" presId="urn:microsoft.com/office/officeart/2009/3/layout/HorizontalOrganizationChart"/>
    <dgm:cxn modelId="{41121692-5F29-45EB-97AF-F4C51AAADA8D}" type="presParOf" srcId="{22E4CA12-B718-4E58-ADEC-D0FDCF1E6605}" destId="{3285E6E5-6D59-47F3-89D5-3527F68E8D2A}" srcOrd="1" destOrd="0" presId="urn:microsoft.com/office/officeart/2009/3/layout/HorizontalOrganizationChart"/>
    <dgm:cxn modelId="{499285EF-7F80-4CC4-92F9-FF792863E585}" type="presParOf" srcId="{3285E6E5-6D59-47F3-89D5-3527F68E8D2A}" destId="{5448940B-F58A-4B49-A6F1-B7FBD69F4D11}" srcOrd="0" destOrd="0" presId="urn:microsoft.com/office/officeart/2009/3/layout/HorizontalOrganizationChart"/>
    <dgm:cxn modelId="{7F50FDF5-F36C-419F-89AF-15714BC92FA1}" type="presParOf" srcId="{3285E6E5-6D59-47F3-89D5-3527F68E8D2A}" destId="{A05C0143-0E92-4640-8176-8AE8F08B3903}" srcOrd="1" destOrd="0" presId="urn:microsoft.com/office/officeart/2009/3/layout/HorizontalOrganizationChart"/>
    <dgm:cxn modelId="{01D48B40-D816-4FE3-8490-2AC495910393}" type="presParOf" srcId="{A05C0143-0E92-4640-8176-8AE8F08B3903}" destId="{D0351A1D-E30B-4A7E-B11A-A711A82530E9}" srcOrd="0" destOrd="0" presId="urn:microsoft.com/office/officeart/2009/3/layout/HorizontalOrganizationChart"/>
    <dgm:cxn modelId="{C41FB00C-548E-45FA-830D-8BB294392048}" type="presParOf" srcId="{D0351A1D-E30B-4A7E-B11A-A711A82530E9}" destId="{4A19574F-EBDB-4821-9941-2783F1BECD08}" srcOrd="0" destOrd="0" presId="urn:microsoft.com/office/officeart/2009/3/layout/HorizontalOrganizationChart"/>
    <dgm:cxn modelId="{8C3D780E-122C-414D-8C58-0ECD1A527629}" type="presParOf" srcId="{D0351A1D-E30B-4A7E-B11A-A711A82530E9}" destId="{C2CB1712-DB95-4CA6-BA66-D4BAFC06A267}" srcOrd="1" destOrd="0" presId="urn:microsoft.com/office/officeart/2009/3/layout/HorizontalOrganizationChart"/>
    <dgm:cxn modelId="{9CE43761-5501-4206-A364-2073FE7C602B}" type="presParOf" srcId="{A05C0143-0E92-4640-8176-8AE8F08B3903}" destId="{0F76B9DA-3989-4552-AEAA-3F4423C08F19}" srcOrd="1" destOrd="0" presId="urn:microsoft.com/office/officeart/2009/3/layout/HorizontalOrganizationChart"/>
    <dgm:cxn modelId="{1F96F48A-6A42-4374-B5EB-5F04F63D4444}" type="presParOf" srcId="{A05C0143-0E92-4640-8176-8AE8F08B3903}" destId="{D54CA00A-5F86-4065-821D-493C40636D9D}" srcOrd="2" destOrd="0" presId="urn:microsoft.com/office/officeart/2009/3/layout/HorizontalOrganizationChart"/>
    <dgm:cxn modelId="{F971D8C6-2F43-463A-8C73-55C7D9922851}" type="presParOf" srcId="{3285E6E5-6D59-47F3-89D5-3527F68E8D2A}" destId="{8715BA09-81A7-4A41-8A75-4076D97AD853}" srcOrd="2" destOrd="0" presId="urn:microsoft.com/office/officeart/2009/3/layout/HorizontalOrganizationChart"/>
    <dgm:cxn modelId="{1F8FC538-940E-4E5F-B110-988EFF80B9BB}" type="presParOf" srcId="{3285E6E5-6D59-47F3-89D5-3527F68E8D2A}" destId="{084FB5D9-1884-4E11-B191-0381229DBD11}" srcOrd="3" destOrd="0" presId="urn:microsoft.com/office/officeart/2009/3/layout/HorizontalOrganizationChart"/>
    <dgm:cxn modelId="{24C27FBF-931D-4DE1-9265-7AF6AD7DAFFA}" type="presParOf" srcId="{084FB5D9-1884-4E11-B191-0381229DBD11}" destId="{4FD249C6-765F-4AB1-82B7-EA1089A287BA}" srcOrd="0" destOrd="0" presId="urn:microsoft.com/office/officeart/2009/3/layout/HorizontalOrganizationChart"/>
    <dgm:cxn modelId="{264B3689-C603-4D7C-9407-D032D213E255}" type="presParOf" srcId="{4FD249C6-765F-4AB1-82B7-EA1089A287BA}" destId="{3273EA91-9CB9-4E36-9528-8651B7A409FF}" srcOrd="0" destOrd="0" presId="urn:microsoft.com/office/officeart/2009/3/layout/HorizontalOrganizationChart"/>
    <dgm:cxn modelId="{CB00471E-F87D-4F48-8F4F-FDD9EE890954}" type="presParOf" srcId="{4FD249C6-765F-4AB1-82B7-EA1089A287BA}" destId="{029E99DA-7B8A-4377-A9DB-2C0D3518C113}" srcOrd="1" destOrd="0" presId="urn:microsoft.com/office/officeart/2009/3/layout/HorizontalOrganizationChart"/>
    <dgm:cxn modelId="{E30E9E71-83BD-43ED-AAAF-80CD74852D4A}" type="presParOf" srcId="{084FB5D9-1884-4E11-B191-0381229DBD11}" destId="{F829A915-DCBD-44BD-8C0B-9A7A8CC2BBF4}" srcOrd="1" destOrd="0" presId="urn:microsoft.com/office/officeart/2009/3/layout/HorizontalOrganizationChart"/>
    <dgm:cxn modelId="{6568905E-5982-45EB-AF47-F973E9024374}" type="presParOf" srcId="{084FB5D9-1884-4E11-B191-0381229DBD11}" destId="{910694A8-3DE2-4399-9B87-96B42DE7576A}" srcOrd="2" destOrd="0" presId="urn:microsoft.com/office/officeart/2009/3/layout/HorizontalOrganizationChart"/>
    <dgm:cxn modelId="{8F5E4F9E-9C14-425B-9C75-191B2A572913}" type="presParOf" srcId="{22E4CA12-B718-4E58-ADEC-D0FDCF1E6605}" destId="{CC792983-8DEA-4D21-B5E5-1777CFCD0C62}"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4C7BF9-C8D6-49A1-8F6E-3C1D796F138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630A5BFC-7AD9-4147-973F-A62E8A90F814}">
      <dgm:prSet phldrT="[文本]" custT="1"/>
      <dgm:spPr/>
      <dgm:t>
        <a:bodyPr/>
        <a:lstStyle/>
        <a:p>
          <a:r>
            <a:rPr lang="zh-CN" altLang="en-US" sz="1800" dirty="0">
              <a:latin typeface="微软雅黑" panose="020B0503020204020204" pitchFamily="34" charset="-122"/>
              <a:ea typeface="微软雅黑" panose="020B0503020204020204" pitchFamily="34" charset="-122"/>
            </a:rPr>
            <a:t>问卷设计</a:t>
          </a:r>
        </a:p>
      </dgm:t>
    </dgm:pt>
    <dgm:pt modelId="{AA871AAA-7CDF-426F-A408-7E14EB101AC6}" type="parTrans" cxnId="{D52FEA01-466E-48BC-B7DC-0D1944704658}">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DC976C8-C4F6-4826-8B08-391794CC7598}" type="sibTrans" cxnId="{D52FEA01-466E-48BC-B7DC-0D194470465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5C6013AB-600C-4086-A3A4-80D83B0F92EA}">
      <dgm:prSet phldrT="[文本]" custT="1"/>
      <dgm:spPr/>
      <dgm:t>
        <a:bodyPr/>
        <a:lstStyle/>
        <a:p>
          <a:r>
            <a:rPr lang="zh-CN" altLang="en-US" sz="1800" dirty="0">
              <a:latin typeface="微软雅黑" panose="020B0503020204020204" pitchFamily="34" charset="-122"/>
              <a:ea typeface="微软雅黑" panose="020B0503020204020204" pitchFamily="34" charset="-122"/>
            </a:rPr>
            <a:t>选取样本</a:t>
          </a:r>
        </a:p>
      </dgm:t>
    </dgm:pt>
    <dgm:pt modelId="{FC33DDF8-D9E3-4B4F-A567-AE29D37EFB5C}" type="parTrans" cxnId="{A382B7F5-F710-4AB5-BE3B-E8CB3DABD9BA}">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B03EF3F-F485-451E-B02B-7242FE18359A}" type="sibTrans" cxnId="{A382B7F5-F710-4AB5-BE3B-E8CB3DABD9B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E6F1823-AADD-4402-8D8D-BD66041269EE}">
      <dgm:prSet phldrT="[文本]" custT="1"/>
      <dgm:spPr/>
      <dgm:t>
        <a:bodyPr/>
        <a:lstStyle/>
        <a:p>
          <a:r>
            <a:rPr lang="zh-CN" altLang="en-US" sz="1800" dirty="0">
              <a:latin typeface="微软雅黑" panose="020B0503020204020204" pitchFamily="34" charset="-122"/>
              <a:ea typeface="微软雅黑" panose="020B0503020204020204" pitchFamily="34" charset="-122"/>
            </a:rPr>
            <a:t>实施调查</a:t>
          </a:r>
        </a:p>
      </dgm:t>
    </dgm:pt>
    <dgm:pt modelId="{36F31C7E-7A91-4C2F-B2F3-844556F8584A}" type="parTrans" cxnId="{50D1F780-A878-4846-8B9E-4D25D00EE1F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512F2DD-D2A5-496E-A85E-93AEB8AE6440}" type="sibTrans" cxnId="{50D1F780-A878-4846-8B9E-4D25D00EE1FC}">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2D29FAA-8F1F-4289-9F92-3B8B4B49F06F}">
      <dgm:prSet phldrT="[文本]" custT="1"/>
      <dgm:spPr/>
      <dgm:t>
        <a:bodyPr/>
        <a:lstStyle/>
        <a:p>
          <a:r>
            <a:rPr lang="zh-CN" altLang="en-US" sz="1800" dirty="0">
              <a:latin typeface="微软雅黑" panose="020B0503020204020204" pitchFamily="34" charset="-122"/>
              <a:ea typeface="微软雅黑" panose="020B0503020204020204" pitchFamily="34" charset="-122"/>
            </a:rPr>
            <a:t>结果统计</a:t>
          </a:r>
        </a:p>
      </dgm:t>
    </dgm:pt>
    <dgm:pt modelId="{2D8574BA-9600-4BBB-8336-E93F95E8B11D}" type="parTrans" cxnId="{5DE6D8E2-84FA-4175-B12F-C5E97839CDE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9DA98FD-7028-4402-9D7B-33B391874E0F}" type="sibTrans" cxnId="{5DE6D8E2-84FA-4175-B12F-C5E97839CDE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23CC97E-7C5E-443D-924F-2B5CE82C8878}" type="pres">
      <dgm:prSet presAssocID="{374C7BF9-C8D6-49A1-8F6E-3C1D796F138E}" presName="outerComposite" presStyleCnt="0">
        <dgm:presLayoutVars>
          <dgm:chMax val="5"/>
          <dgm:dir/>
          <dgm:resizeHandles val="exact"/>
        </dgm:presLayoutVars>
      </dgm:prSet>
      <dgm:spPr/>
    </dgm:pt>
    <dgm:pt modelId="{DEB28C13-3DF6-456B-9C4B-82B0670B35C0}" type="pres">
      <dgm:prSet presAssocID="{374C7BF9-C8D6-49A1-8F6E-3C1D796F138E}" presName="dummyMaxCanvas" presStyleCnt="0">
        <dgm:presLayoutVars/>
      </dgm:prSet>
      <dgm:spPr/>
    </dgm:pt>
    <dgm:pt modelId="{8667341A-317C-4B3D-97BD-5BD47BE9D8A7}" type="pres">
      <dgm:prSet presAssocID="{374C7BF9-C8D6-49A1-8F6E-3C1D796F138E}" presName="FourNodes_1" presStyleLbl="node1" presStyleIdx="0" presStyleCnt="4">
        <dgm:presLayoutVars>
          <dgm:bulletEnabled val="1"/>
        </dgm:presLayoutVars>
      </dgm:prSet>
      <dgm:spPr/>
    </dgm:pt>
    <dgm:pt modelId="{69C85824-2E7C-4C0D-AC7A-BDE366162BA1}" type="pres">
      <dgm:prSet presAssocID="{374C7BF9-C8D6-49A1-8F6E-3C1D796F138E}" presName="FourNodes_2" presStyleLbl="node1" presStyleIdx="1" presStyleCnt="4">
        <dgm:presLayoutVars>
          <dgm:bulletEnabled val="1"/>
        </dgm:presLayoutVars>
      </dgm:prSet>
      <dgm:spPr/>
    </dgm:pt>
    <dgm:pt modelId="{DDE08D51-A4D3-4719-B7B3-7E0A49BABD82}" type="pres">
      <dgm:prSet presAssocID="{374C7BF9-C8D6-49A1-8F6E-3C1D796F138E}" presName="FourNodes_3" presStyleLbl="node1" presStyleIdx="2" presStyleCnt="4">
        <dgm:presLayoutVars>
          <dgm:bulletEnabled val="1"/>
        </dgm:presLayoutVars>
      </dgm:prSet>
      <dgm:spPr/>
    </dgm:pt>
    <dgm:pt modelId="{6D3FC573-00D7-449D-B718-EB42FA448C00}" type="pres">
      <dgm:prSet presAssocID="{374C7BF9-C8D6-49A1-8F6E-3C1D796F138E}" presName="FourNodes_4" presStyleLbl="node1" presStyleIdx="3" presStyleCnt="4">
        <dgm:presLayoutVars>
          <dgm:bulletEnabled val="1"/>
        </dgm:presLayoutVars>
      </dgm:prSet>
      <dgm:spPr/>
    </dgm:pt>
    <dgm:pt modelId="{DFA75513-01FF-4563-A284-709036FE703B}" type="pres">
      <dgm:prSet presAssocID="{374C7BF9-C8D6-49A1-8F6E-3C1D796F138E}" presName="FourConn_1-2" presStyleLbl="fgAccFollowNode1" presStyleIdx="0" presStyleCnt="3">
        <dgm:presLayoutVars>
          <dgm:bulletEnabled val="1"/>
        </dgm:presLayoutVars>
      </dgm:prSet>
      <dgm:spPr/>
    </dgm:pt>
    <dgm:pt modelId="{497AE4A9-4BF2-494E-8EAF-0034BA74F68C}" type="pres">
      <dgm:prSet presAssocID="{374C7BF9-C8D6-49A1-8F6E-3C1D796F138E}" presName="FourConn_2-3" presStyleLbl="fgAccFollowNode1" presStyleIdx="1" presStyleCnt="3">
        <dgm:presLayoutVars>
          <dgm:bulletEnabled val="1"/>
        </dgm:presLayoutVars>
      </dgm:prSet>
      <dgm:spPr/>
    </dgm:pt>
    <dgm:pt modelId="{45E02517-12DB-445C-8A6A-69E32B90FCFD}" type="pres">
      <dgm:prSet presAssocID="{374C7BF9-C8D6-49A1-8F6E-3C1D796F138E}" presName="FourConn_3-4" presStyleLbl="fgAccFollowNode1" presStyleIdx="2" presStyleCnt="3">
        <dgm:presLayoutVars>
          <dgm:bulletEnabled val="1"/>
        </dgm:presLayoutVars>
      </dgm:prSet>
      <dgm:spPr/>
    </dgm:pt>
    <dgm:pt modelId="{BF79C351-A724-4D82-8B34-DDC4A5655DAB}" type="pres">
      <dgm:prSet presAssocID="{374C7BF9-C8D6-49A1-8F6E-3C1D796F138E}" presName="FourNodes_1_text" presStyleLbl="node1" presStyleIdx="3" presStyleCnt="4">
        <dgm:presLayoutVars>
          <dgm:bulletEnabled val="1"/>
        </dgm:presLayoutVars>
      </dgm:prSet>
      <dgm:spPr/>
    </dgm:pt>
    <dgm:pt modelId="{F9B61992-D40B-4454-A10A-19AA6BCED94C}" type="pres">
      <dgm:prSet presAssocID="{374C7BF9-C8D6-49A1-8F6E-3C1D796F138E}" presName="FourNodes_2_text" presStyleLbl="node1" presStyleIdx="3" presStyleCnt="4">
        <dgm:presLayoutVars>
          <dgm:bulletEnabled val="1"/>
        </dgm:presLayoutVars>
      </dgm:prSet>
      <dgm:spPr/>
    </dgm:pt>
    <dgm:pt modelId="{5A5D68A3-C5B5-4813-9207-BE45D2DA0D1C}" type="pres">
      <dgm:prSet presAssocID="{374C7BF9-C8D6-49A1-8F6E-3C1D796F138E}" presName="FourNodes_3_text" presStyleLbl="node1" presStyleIdx="3" presStyleCnt="4">
        <dgm:presLayoutVars>
          <dgm:bulletEnabled val="1"/>
        </dgm:presLayoutVars>
      </dgm:prSet>
      <dgm:spPr/>
    </dgm:pt>
    <dgm:pt modelId="{1CF90DD9-1378-4891-82C8-C17D7B6A9F98}" type="pres">
      <dgm:prSet presAssocID="{374C7BF9-C8D6-49A1-8F6E-3C1D796F138E}" presName="FourNodes_4_text" presStyleLbl="node1" presStyleIdx="3" presStyleCnt="4">
        <dgm:presLayoutVars>
          <dgm:bulletEnabled val="1"/>
        </dgm:presLayoutVars>
      </dgm:prSet>
      <dgm:spPr/>
    </dgm:pt>
  </dgm:ptLst>
  <dgm:cxnLst>
    <dgm:cxn modelId="{D52FEA01-466E-48BC-B7DC-0D1944704658}" srcId="{374C7BF9-C8D6-49A1-8F6E-3C1D796F138E}" destId="{630A5BFC-7AD9-4147-973F-A62E8A90F814}" srcOrd="0" destOrd="0" parTransId="{AA871AAA-7CDF-426F-A408-7E14EB101AC6}" sibTransId="{6DC976C8-C4F6-4826-8B08-391794CC7598}"/>
    <dgm:cxn modelId="{50F1330B-B7D8-4E0F-8C19-FB6335AD9AD5}" type="presOf" srcId="{0B03EF3F-F485-451E-B02B-7242FE18359A}" destId="{497AE4A9-4BF2-494E-8EAF-0034BA74F68C}" srcOrd="0" destOrd="0" presId="urn:microsoft.com/office/officeart/2005/8/layout/vProcess5"/>
    <dgm:cxn modelId="{17AF3B22-B089-435A-8AB8-2F1ABD729DC8}" type="presOf" srcId="{32D29FAA-8F1F-4289-9F92-3B8B4B49F06F}" destId="{6D3FC573-00D7-449D-B718-EB42FA448C00}" srcOrd="0" destOrd="0" presId="urn:microsoft.com/office/officeart/2005/8/layout/vProcess5"/>
    <dgm:cxn modelId="{D7BF083C-2CD6-43A6-B3BC-2F99500BF00F}" type="presOf" srcId="{7E6F1823-AADD-4402-8D8D-BD66041269EE}" destId="{DDE08D51-A4D3-4719-B7B3-7E0A49BABD82}" srcOrd="0" destOrd="0" presId="urn:microsoft.com/office/officeart/2005/8/layout/vProcess5"/>
    <dgm:cxn modelId="{69A24F3F-E9A6-4ECF-B705-7A5BC2F12FE0}" type="presOf" srcId="{374C7BF9-C8D6-49A1-8F6E-3C1D796F138E}" destId="{923CC97E-7C5E-443D-924F-2B5CE82C8878}" srcOrd="0" destOrd="0" presId="urn:microsoft.com/office/officeart/2005/8/layout/vProcess5"/>
    <dgm:cxn modelId="{2B473649-CFEB-4891-8FB9-CEA567839161}" type="presOf" srcId="{630A5BFC-7AD9-4147-973F-A62E8A90F814}" destId="{8667341A-317C-4B3D-97BD-5BD47BE9D8A7}" srcOrd="0" destOrd="0" presId="urn:microsoft.com/office/officeart/2005/8/layout/vProcess5"/>
    <dgm:cxn modelId="{4FFE5258-C754-4A4F-B5FD-45DD0C5A8813}" type="presOf" srcId="{32D29FAA-8F1F-4289-9F92-3B8B4B49F06F}" destId="{1CF90DD9-1378-4891-82C8-C17D7B6A9F98}" srcOrd="1" destOrd="0" presId="urn:microsoft.com/office/officeart/2005/8/layout/vProcess5"/>
    <dgm:cxn modelId="{50D1F780-A878-4846-8B9E-4D25D00EE1FC}" srcId="{374C7BF9-C8D6-49A1-8F6E-3C1D796F138E}" destId="{7E6F1823-AADD-4402-8D8D-BD66041269EE}" srcOrd="2" destOrd="0" parTransId="{36F31C7E-7A91-4C2F-B2F3-844556F8584A}" sibTransId="{D512F2DD-D2A5-496E-A85E-93AEB8AE6440}"/>
    <dgm:cxn modelId="{2C8A4383-2870-4852-86FF-B4C21EC1D6C2}" type="presOf" srcId="{5C6013AB-600C-4086-A3A4-80D83B0F92EA}" destId="{69C85824-2E7C-4C0D-AC7A-BDE366162BA1}" srcOrd="0" destOrd="0" presId="urn:microsoft.com/office/officeart/2005/8/layout/vProcess5"/>
    <dgm:cxn modelId="{2FDD1C87-7007-4B2F-95AD-7AF59D0B86E4}" type="presOf" srcId="{5C6013AB-600C-4086-A3A4-80D83B0F92EA}" destId="{F9B61992-D40B-4454-A10A-19AA6BCED94C}" srcOrd="1" destOrd="0" presId="urn:microsoft.com/office/officeart/2005/8/layout/vProcess5"/>
    <dgm:cxn modelId="{8E6ACB8F-F3A8-486D-863D-AFFC11C3289F}" type="presOf" srcId="{6DC976C8-C4F6-4826-8B08-391794CC7598}" destId="{DFA75513-01FF-4563-A284-709036FE703B}" srcOrd="0" destOrd="0" presId="urn:microsoft.com/office/officeart/2005/8/layout/vProcess5"/>
    <dgm:cxn modelId="{DAB1EC98-305E-4424-B449-4523C016DDAD}" type="presOf" srcId="{7E6F1823-AADD-4402-8D8D-BD66041269EE}" destId="{5A5D68A3-C5B5-4813-9207-BE45D2DA0D1C}" srcOrd="1" destOrd="0" presId="urn:microsoft.com/office/officeart/2005/8/layout/vProcess5"/>
    <dgm:cxn modelId="{4FAB6DAB-3C45-4537-8E18-3FE14D1D8775}" type="presOf" srcId="{630A5BFC-7AD9-4147-973F-A62E8A90F814}" destId="{BF79C351-A724-4D82-8B34-DDC4A5655DAB}" srcOrd="1" destOrd="0" presId="urn:microsoft.com/office/officeart/2005/8/layout/vProcess5"/>
    <dgm:cxn modelId="{9A8B0ADF-4DDA-4A30-9C42-33114DDA0796}" type="presOf" srcId="{D512F2DD-D2A5-496E-A85E-93AEB8AE6440}" destId="{45E02517-12DB-445C-8A6A-69E32B90FCFD}" srcOrd="0" destOrd="0" presId="urn:microsoft.com/office/officeart/2005/8/layout/vProcess5"/>
    <dgm:cxn modelId="{5DE6D8E2-84FA-4175-B12F-C5E97839CDE7}" srcId="{374C7BF9-C8D6-49A1-8F6E-3C1D796F138E}" destId="{32D29FAA-8F1F-4289-9F92-3B8B4B49F06F}" srcOrd="3" destOrd="0" parTransId="{2D8574BA-9600-4BBB-8336-E93F95E8B11D}" sibTransId="{49DA98FD-7028-4402-9D7B-33B391874E0F}"/>
    <dgm:cxn modelId="{A382B7F5-F710-4AB5-BE3B-E8CB3DABD9BA}" srcId="{374C7BF9-C8D6-49A1-8F6E-3C1D796F138E}" destId="{5C6013AB-600C-4086-A3A4-80D83B0F92EA}" srcOrd="1" destOrd="0" parTransId="{FC33DDF8-D9E3-4B4F-A567-AE29D37EFB5C}" sibTransId="{0B03EF3F-F485-451E-B02B-7242FE18359A}"/>
    <dgm:cxn modelId="{3FFE62C2-D546-4E65-98C6-3A0667C00D96}" type="presParOf" srcId="{923CC97E-7C5E-443D-924F-2B5CE82C8878}" destId="{DEB28C13-3DF6-456B-9C4B-82B0670B35C0}" srcOrd="0" destOrd="0" presId="urn:microsoft.com/office/officeart/2005/8/layout/vProcess5"/>
    <dgm:cxn modelId="{495EC3C2-6822-43E6-A6EB-8F6D58ADCF5C}" type="presParOf" srcId="{923CC97E-7C5E-443D-924F-2B5CE82C8878}" destId="{8667341A-317C-4B3D-97BD-5BD47BE9D8A7}" srcOrd="1" destOrd="0" presId="urn:microsoft.com/office/officeart/2005/8/layout/vProcess5"/>
    <dgm:cxn modelId="{91D4FAAA-FF5B-4E02-9CE7-AC20EB98A4D9}" type="presParOf" srcId="{923CC97E-7C5E-443D-924F-2B5CE82C8878}" destId="{69C85824-2E7C-4C0D-AC7A-BDE366162BA1}" srcOrd="2" destOrd="0" presId="urn:microsoft.com/office/officeart/2005/8/layout/vProcess5"/>
    <dgm:cxn modelId="{E5B6574A-6093-4758-8F8E-67BE47459E99}" type="presParOf" srcId="{923CC97E-7C5E-443D-924F-2B5CE82C8878}" destId="{DDE08D51-A4D3-4719-B7B3-7E0A49BABD82}" srcOrd="3" destOrd="0" presId="urn:microsoft.com/office/officeart/2005/8/layout/vProcess5"/>
    <dgm:cxn modelId="{C0CF0E93-CD82-41CA-8F1B-5E2068BF4109}" type="presParOf" srcId="{923CC97E-7C5E-443D-924F-2B5CE82C8878}" destId="{6D3FC573-00D7-449D-B718-EB42FA448C00}" srcOrd="4" destOrd="0" presId="urn:microsoft.com/office/officeart/2005/8/layout/vProcess5"/>
    <dgm:cxn modelId="{258E6CBC-0E7B-4C29-893C-93642C6841AA}" type="presParOf" srcId="{923CC97E-7C5E-443D-924F-2B5CE82C8878}" destId="{DFA75513-01FF-4563-A284-709036FE703B}" srcOrd="5" destOrd="0" presId="urn:microsoft.com/office/officeart/2005/8/layout/vProcess5"/>
    <dgm:cxn modelId="{E0DCE0F1-3121-4DFB-9AB9-F002E153812A}" type="presParOf" srcId="{923CC97E-7C5E-443D-924F-2B5CE82C8878}" destId="{497AE4A9-4BF2-494E-8EAF-0034BA74F68C}" srcOrd="6" destOrd="0" presId="urn:microsoft.com/office/officeart/2005/8/layout/vProcess5"/>
    <dgm:cxn modelId="{935B9CD5-44DF-4A6A-A7EA-3CB9AB673C65}" type="presParOf" srcId="{923CC97E-7C5E-443D-924F-2B5CE82C8878}" destId="{45E02517-12DB-445C-8A6A-69E32B90FCFD}" srcOrd="7" destOrd="0" presId="urn:microsoft.com/office/officeart/2005/8/layout/vProcess5"/>
    <dgm:cxn modelId="{A368ACED-C4F6-4CC3-9EF1-EA2FE786D9B3}" type="presParOf" srcId="{923CC97E-7C5E-443D-924F-2B5CE82C8878}" destId="{BF79C351-A724-4D82-8B34-DDC4A5655DAB}" srcOrd="8" destOrd="0" presId="urn:microsoft.com/office/officeart/2005/8/layout/vProcess5"/>
    <dgm:cxn modelId="{7E02F8C5-DF4C-4072-9AFF-9418F6EEFD03}" type="presParOf" srcId="{923CC97E-7C5E-443D-924F-2B5CE82C8878}" destId="{F9B61992-D40B-4454-A10A-19AA6BCED94C}" srcOrd="9" destOrd="0" presId="urn:microsoft.com/office/officeart/2005/8/layout/vProcess5"/>
    <dgm:cxn modelId="{83294B5F-26FB-41DC-8327-2BE10CB9F0FE}" type="presParOf" srcId="{923CC97E-7C5E-443D-924F-2B5CE82C8878}" destId="{5A5D68A3-C5B5-4813-9207-BE45D2DA0D1C}" srcOrd="10" destOrd="0" presId="urn:microsoft.com/office/officeart/2005/8/layout/vProcess5"/>
    <dgm:cxn modelId="{2769F723-C293-4FFC-B737-8EA440C2D476}" type="presParOf" srcId="{923CC97E-7C5E-443D-924F-2B5CE82C8878}" destId="{1CF90DD9-1378-4891-82C8-C17D7B6A9F98}"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FC588-A913-4D87-9FC8-54D6FA4F887F}">
      <dsp:nvSpPr>
        <dsp:cNvPr id="0" name=""/>
        <dsp:cNvSpPr/>
      </dsp:nvSpPr>
      <dsp:spPr>
        <a:xfrm>
          <a:off x="2014725" y="1728192"/>
          <a:ext cx="377794" cy="1439766"/>
        </a:xfrm>
        <a:custGeom>
          <a:avLst/>
          <a:gdLst/>
          <a:ahLst/>
          <a:cxnLst/>
          <a:rect l="0" t="0" r="0" b="0"/>
          <a:pathLst>
            <a:path>
              <a:moveTo>
                <a:pt x="0" y="0"/>
              </a:moveTo>
              <a:lnTo>
                <a:pt x="188897" y="0"/>
              </a:lnTo>
              <a:lnTo>
                <a:pt x="188897" y="1439766"/>
              </a:lnTo>
              <a:lnTo>
                <a:pt x="377794" y="143976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77800">
            <a:lnSpc>
              <a:spcPct val="90000"/>
            </a:lnSpc>
            <a:spcBef>
              <a:spcPct val="0"/>
            </a:spcBef>
            <a:spcAft>
              <a:spcPct val="35000"/>
            </a:spcAft>
            <a:buNone/>
          </a:pPr>
          <a:endParaRPr lang="zh-CN" altLang="en-US" sz="400" kern="1200"/>
        </a:p>
      </dsp:txBody>
      <dsp:txXfrm>
        <a:off x="2166409" y="2410862"/>
        <a:ext cx="74425" cy="74425"/>
      </dsp:txXfrm>
    </dsp:sp>
    <dsp:sp modelId="{C43204C5-AE6A-43C7-AF39-7ADEA76DD1D0}">
      <dsp:nvSpPr>
        <dsp:cNvPr id="0" name=""/>
        <dsp:cNvSpPr/>
      </dsp:nvSpPr>
      <dsp:spPr>
        <a:xfrm>
          <a:off x="2014725" y="1728192"/>
          <a:ext cx="377794" cy="719883"/>
        </a:xfrm>
        <a:custGeom>
          <a:avLst/>
          <a:gdLst/>
          <a:ahLst/>
          <a:cxnLst/>
          <a:rect l="0" t="0" r="0" b="0"/>
          <a:pathLst>
            <a:path>
              <a:moveTo>
                <a:pt x="0" y="0"/>
              </a:moveTo>
              <a:lnTo>
                <a:pt x="188897" y="0"/>
              </a:lnTo>
              <a:lnTo>
                <a:pt x="188897" y="719883"/>
              </a:lnTo>
              <a:lnTo>
                <a:pt x="377794" y="7198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kern="1200"/>
        </a:p>
      </dsp:txBody>
      <dsp:txXfrm>
        <a:off x="2183297" y="2067808"/>
        <a:ext cx="40649" cy="40649"/>
      </dsp:txXfrm>
    </dsp:sp>
    <dsp:sp modelId="{D70E4EF9-4958-4FE6-A667-5C22548CB842}">
      <dsp:nvSpPr>
        <dsp:cNvPr id="0" name=""/>
        <dsp:cNvSpPr/>
      </dsp:nvSpPr>
      <dsp:spPr>
        <a:xfrm>
          <a:off x="2014725" y="1682472"/>
          <a:ext cx="377794" cy="91440"/>
        </a:xfrm>
        <a:custGeom>
          <a:avLst/>
          <a:gdLst/>
          <a:ahLst/>
          <a:cxnLst/>
          <a:rect l="0" t="0" r="0" b="0"/>
          <a:pathLst>
            <a:path>
              <a:moveTo>
                <a:pt x="0" y="45720"/>
              </a:moveTo>
              <a:lnTo>
                <a:pt x="377794"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kern="1200"/>
        </a:p>
      </dsp:txBody>
      <dsp:txXfrm>
        <a:off x="2194177" y="1718747"/>
        <a:ext cx="18889" cy="18889"/>
      </dsp:txXfrm>
    </dsp:sp>
    <dsp:sp modelId="{48AC309B-9568-413E-A4DD-401497712F86}">
      <dsp:nvSpPr>
        <dsp:cNvPr id="0" name=""/>
        <dsp:cNvSpPr/>
      </dsp:nvSpPr>
      <dsp:spPr>
        <a:xfrm>
          <a:off x="2014725" y="1008308"/>
          <a:ext cx="377794" cy="719883"/>
        </a:xfrm>
        <a:custGeom>
          <a:avLst/>
          <a:gdLst/>
          <a:ahLst/>
          <a:cxnLst/>
          <a:rect l="0" t="0" r="0" b="0"/>
          <a:pathLst>
            <a:path>
              <a:moveTo>
                <a:pt x="0" y="719883"/>
              </a:moveTo>
              <a:lnTo>
                <a:pt x="188897" y="719883"/>
              </a:lnTo>
              <a:lnTo>
                <a:pt x="188897" y="0"/>
              </a:lnTo>
              <a:lnTo>
                <a:pt x="37779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kern="1200"/>
        </a:p>
      </dsp:txBody>
      <dsp:txXfrm>
        <a:off x="2183297" y="1347925"/>
        <a:ext cx="40649" cy="40649"/>
      </dsp:txXfrm>
    </dsp:sp>
    <dsp:sp modelId="{04E859D5-5067-4957-8572-8502144808D5}">
      <dsp:nvSpPr>
        <dsp:cNvPr id="0" name=""/>
        <dsp:cNvSpPr/>
      </dsp:nvSpPr>
      <dsp:spPr>
        <a:xfrm>
          <a:off x="2014725" y="288425"/>
          <a:ext cx="377794" cy="1439766"/>
        </a:xfrm>
        <a:custGeom>
          <a:avLst/>
          <a:gdLst/>
          <a:ahLst/>
          <a:cxnLst/>
          <a:rect l="0" t="0" r="0" b="0"/>
          <a:pathLst>
            <a:path>
              <a:moveTo>
                <a:pt x="0" y="1439766"/>
              </a:moveTo>
              <a:lnTo>
                <a:pt x="188897" y="1439766"/>
              </a:lnTo>
              <a:lnTo>
                <a:pt x="188897" y="0"/>
              </a:lnTo>
              <a:lnTo>
                <a:pt x="37779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77800">
            <a:lnSpc>
              <a:spcPct val="90000"/>
            </a:lnSpc>
            <a:spcBef>
              <a:spcPct val="0"/>
            </a:spcBef>
            <a:spcAft>
              <a:spcPct val="35000"/>
            </a:spcAft>
            <a:buNone/>
          </a:pPr>
          <a:endParaRPr lang="zh-CN" altLang="en-US" sz="400" kern="1200"/>
        </a:p>
      </dsp:txBody>
      <dsp:txXfrm>
        <a:off x="2166409" y="971096"/>
        <a:ext cx="74425" cy="74425"/>
      </dsp:txXfrm>
    </dsp:sp>
    <dsp:sp modelId="{F68E038B-D9ED-48D2-88B1-13FEA8A57424}">
      <dsp:nvSpPr>
        <dsp:cNvPr id="0" name=""/>
        <dsp:cNvSpPr/>
      </dsp:nvSpPr>
      <dsp:spPr>
        <a:xfrm rot="5400000">
          <a:off x="381484" y="1440238"/>
          <a:ext cx="2690574" cy="5759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信息按载体划分</a:t>
          </a:r>
        </a:p>
      </dsp:txBody>
      <dsp:txXfrm>
        <a:off x="381484" y="1440238"/>
        <a:ext cx="2690574" cy="575906"/>
      </dsp:txXfrm>
    </dsp:sp>
    <dsp:sp modelId="{4AFD5703-F35C-4877-B7F5-8F498708326E}">
      <dsp:nvSpPr>
        <dsp:cNvPr id="0" name=""/>
        <dsp:cNvSpPr/>
      </dsp:nvSpPr>
      <dsp:spPr>
        <a:xfrm>
          <a:off x="2392519" y="472"/>
          <a:ext cx="2145325" cy="575906"/>
        </a:xfrm>
        <a:prstGeom prst="rect">
          <a:avLst/>
        </a:prstGeom>
        <a:solidFill>
          <a:srgbClr val="6D69A3">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sz="2000" kern="1200" dirty="0">
              <a:solidFill>
                <a:prstClr val="white"/>
              </a:solidFill>
              <a:latin typeface="Calibri"/>
              <a:ea typeface="宋体" panose="02010600030101010101" pitchFamily="2" charset="-122"/>
              <a:cs typeface="+mn-cs"/>
            </a:rPr>
            <a:t>个人信息源</a:t>
          </a:r>
          <a:endParaRPr lang="en-US" altLang="zh-CN" sz="2000" kern="1200" dirty="0">
            <a:solidFill>
              <a:prstClr val="white"/>
            </a:solidFill>
            <a:latin typeface="Calibri"/>
            <a:ea typeface="宋体" panose="02010600030101010101" pitchFamily="2" charset="-122"/>
            <a:cs typeface="+mn-cs"/>
          </a:endParaRPr>
        </a:p>
      </dsp:txBody>
      <dsp:txXfrm>
        <a:off x="2392519" y="472"/>
        <a:ext cx="2145325" cy="575906"/>
      </dsp:txXfrm>
    </dsp:sp>
    <dsp:sp modelId="{CCDD2116-85E6-4412-9E3F-E9262FC07525}">
      <dsp:nvSpPr>
        <dsp:cNvPr id="0" name=""/>
        <dsp:cNvSpPr/>
      </dsp:nvSpPr>
      <dsp:spPr>
        <a:xfrm>
          <a:off x="2392519" y="720355"/>
          <a:ext cx="2145325" cy="575906"/>
        </a:xfrm>
        <a:prstGeom prst="rect">
          <a:avLst/>
        </a:prstGeom>
        <a:solidFill>
          <a:srgbClr val="6D69A3">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sz="2000" kern="1200" dirty="0">
              <a:solidFill>
                <a:prstClr val="white"/>
              </a:solidFill>
              <a:latin typeface="Calibri"/>
              <a:ea typeface="宋体" panose="02010600030101010101" pitchFamily="2" charset="-122"/>
              <a:cs typeface="+mn-cs"/>
            </a:rPr>
            <a:t>印刷型信息源</a:t>
          </a:r>
          <a:endParaRPr lang="en-US" altLang="zh-CN" sz="2000" kern="1200" dirty="0">
            <a:solidFill>
              <a:prstClr val="white"/>
            </a:solidFill>
            <a:latin typeface="Calibri"/>
            <a:ea typeface="宋体" panose="02010600030101010101" pitchFamily="2" charset="-122"/>
            <a:cs typeface="+mn-cs"/>
          </a:endParaRPr>
        </a:p>
      </dsp:txBody>
      <dsp:txXfrm>
        <a:off x="2392519" y="720355"/>
        <a:ext cx="2145325" cy="575906"/>
      </dsp:txXfrm>
    </dsp:sp>
    <dsp:sp modelId="{AA828AEA-8BD6-44DF-AC80-EB03FBEDCC39}">
      <dsp:nvSpPr>
        <dsp:cNvPr id="0" name=""/>
        <dsp:cNvSpPr/>
      </dsp:nvSpPr>
      <dsp:spPr>
        <a:xfrm>
          <a:off x="2392519" y="1440238"/>
          <a:ext cx="2145325" cy="5759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sz="2000" kern="1200" dirty="0"/>
            <a:t>缩微型信息源</a:t>
          </a:r>
          <a:endParaRPr lang="en-US" altLang="zh-CN" sz="2000" kern="1200" dirty="0"/>
        </a:p>
      </dsp:txBody>
      <dsp:txXfrm>
        <a:off x="2392519" y="1440238"/>
        <a:ext cx="2145325" cy="575906"/>
      </dsp:txXfrm>
    </dsp:sp>
    <dsp:sp modelId="{57ECEE1D-55D1-4D17-A460-2C6350E87897}">
      <dsp:nvSpPr>
        <dsp:cNvPr id="0" name=""/>
        <dsp:cNvSpPr/>
      </dsp:nvSpPr>
      <dsp:spPr>
        <a:xfrm>
          <a:off x="2392519" y="2160121"/>
          <a:ext cx="2145325" cy="5759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电子信息源</a:t>
          </a:r>
        </a:p>
      </dsp:txBody>
      <dsp:txXfrm>
        <a:off x="2392519" y="2160121"/>
        <a:ext cx="2145325" cy="575906"/>
      </dsp:txXfrm>
    </dsp:sp>
    <dsp:sp modelId="{176BAFC7-5D1D-4D93-AFB3-97BEE9E58388}">
      <dsp:nvSpPr>
        <dsp:cNvPr id="0" name=""/>
        <dsp:cNvSpPr/>
      </dsp:nvSpPr>
      <dsp:spPr>
        <a:xfrm>
          <a:off x="2392519" y="2880004"/>
          <a:ext cx="2145325" cy="5759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实物信息源</a:t>
          </a:r>
        </a:p>
      </dsp:txBody>
      <dsp:txXfrm>
        <a:off x="2392519" y="2880004"/>
        <a:ext cx="2145325" cy="5759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2A02D-CB15-404D-A635-7B26271ACDD0}">
      <dsp:nvSpPr>
        <dsp:cNvPr id="0" name=""/>
        <dsp:cNvSpPr/>
      </dsp:nvSpPr>
      <dsp:spPr>
        <a:xfrm>
          <a:off x="4118045" y="2587078"/>
          <a:ext cx="630363" cy="266703"/>
        </a:xfrm>
        <a:custGeom>
          <a:avLst/>
          <a:gdLst/>
          <a:ahLst/>
          <a:cxnLst/>
          <a:rect l="0" t="0" r="0" b="0"/>
          <a:pathLst>
            <a:path>
              <a:moveTo>
                <a:pt x="0" y="0"/>
              </a:moveTo>
              <a:lnTo>
                <a:pt x="506454" y="0"/>
              </a:lnTo>
              <a:lnTo>
                <a:pt x="506454" y="266703"/>
              </a:lnTo>
              <a:lnTo>
                <a:pt x="630363" y="26670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9F08-2224-40E0-B8D1-760003D427E4}">
      <dsp:nvSpPr>
        <dsp:cNvPr id="0" name=""/>
        <dsp:cNvSpPr/>
      </dsp:nvSpPr>
      <dsp:spPr>
        <a:xfrm>
          <a:off x="4118045" y="2320971"/>
          <a:ext cx="630363" cy="266106"/>
        </a:xfrm>
        <a:custGeom>
          <a:avLst/>
          <a:gdLst/>
          <a:ahLst/>
          <a:cxnLst/>
          <a:rect l="0" t="0" r="0" b="0"/>
          <a:pathLst>
            <a:path>
              <a:moveTo>
                <a:pt x="0" y="266106"/>
              </a:moveTo>
              <a:lnTo>
                <a:pt x="506454" y="266106"/>
              </a:lnTo>
              <a:lnTo>
                <a:pt x="506454" y="0"/>
              </a:lnTo>
              <a:lnTo>
                <a:pt x="630363" y="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5BA09-81A7-4A41-8A75-4076D97AD853}">
      <dsp:nvSpPr>
        <dsp:cNvPr id="0" name=""/>
        <dsp:cNvSpPr/>
      </dsp:nvSpPr>
      <dsp:spPr>
        <a:xfrm>
          <a:off x="1861781" y="1790064"/>
          <a:ext cx="734150" cy="797013"/>
        </a:xfrm>
        <a:custGeom>
          <a:avLst/>
          <a:gdLst/>
          <a:ahLst/>
          <a:cxnLst/>
          <a:rect l="0" t="0" r="0" b="0"/>
          <a:pathLst>
            <a:path>
              <a:moveTo>
                <a:pt x="0" y="0"/>
              </a:moveTo>
              <a:lnTo>
                <a:pt x="610240" y="0"/>
              </a:lnTo>
              <a:lnTo>
                <a:pt x="610240" y="797013"/>
              </a:lnTo>
              <a:lnTo>
                <a:pt x="734150" y="797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FBFB3A-06B0-49CC-8BFD-A8FB4035F920}">
      <dsp:nvSpPr>
        <dsp:cNvPr id="0" name=""/>
        <dsp:cNvSpPr/>
      </dsp:nvSpPr>
      <dsp:spPr>
        <a:xfrm>
          <a:off x="4082842" y="1018168"/>
          <a:ext cx="630363" cy="769993"/>
        </a:xfrm>
        <a:custGeom>
          <a:avLst/>
          <a:gdLst/>
          <a:ahLst/>
          <a:cxnLst/>
          <a:rect l="0" t="0" r="0" b="0"/>
          <a:pathLst>
            <a:path>
              <a:moveTo>
                <a:pt x="0" y="0"/>
              </a:moveTo>
              <a:lnTo>
                <a:pt x="506454" y="0"/>
              </a:lnTo>
              <a:lnTo>
                <a:pt x="506454" y="769993"/>
              </a:lnTo>
              <a:lnTo>
                <a:pt x="630363" y="76999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843032-46D1-44F8-881F-BA6C123D447C}">
      <dsp:nvSpPr>
        <dsp:cNvPr id="0" name=""/>
        <dsp:cNvSpPr/>
      </dsp:nvSpPr>
      <dsp:spPr>
        <a:xfrm>
          <a:off x="4082842" y="1018168"/>
          <a:ext cx="630363" cy="237183"/>
        </a:xfrm>
        <a:custGeom>
          <a:avLst/>
          <a:gdLst/>
          <a:ahLst/>
          <a:cxnLst/>
          <a:rect l="0" t="0" r="0" b="0"/>
          <a:pathLst>
            <a:path>
              <a:moveTo>
                <a:pt x="0" y="0"/>
              </a:moveTo>
              <a:lnTo>
                <a:pt x="506454" y="0"/>
              </a:lnTo>
              <a:lnTo>
                <a:pt x="506454" y="237183"/>
              </a:lnTo>
              <a:lnTo>
                <a:pt x="630363" y="23718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1BCFAA-D928-4C96-9952-4C5D012A7245}">
      <dsp:nvSpPr>
        <dsp:cNvPr id="0" name=""/>
        <dsp:cNvSpPr/>
      </dsp:nvSpPr>
      <dsp:spPr>
        <a:xfrm>
          <a:off x="4082842" y="722542"/>
          <a:ext cx="630363" cy="295625"/>
        </a:xfrm>
        <a:custGeom>
          <a:avLst/>
          <a:gdLst/>
          <a:ahLst/>
          <a:cxnLst/>
          <a:rect l="0" t="0" r="0" b="0"/>
          <a:pathLst>
            <a:path>
              <a:moveTo>
                <a:pt x="0" y="295625"/>
              </a:moveTo>
              <a:lnTo>
                <a:pt x="506454" y="295625"/>
              </a:lnTo>
              <a:lnTo>
                <a:pt x="506454" y="0"/>
              </a:lnTo>
              <a:lnTo>
                <a:pt x="630363" y="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CDCAB3-E3F9-4BAF-AE4C-E8DF39C7637F}">
      <dsp:nvSpPr>
        <dsp:cNvPr id="0" name=""/>
        <dsp:cNvSpPr/>
      </dsp:nvSpPr>
      <dsp:spPr>
        <a:xfrm>
          <a:off x="4082842" y="189732"/>
          <a:ext cx="630363" cy="828435"/>
        </a:xfrm>
        <a:custGeom>
          <a:avLst/>
          <a:gdLst/>
          <a:ahLst/>
          <a:cxnLst/>
          <a:rect l="0" t="0" r="0" b="0"/>
          <a:pathLst>
            <a:path>
              <a:moveTo>
                <a:pt x="0" y="828435"/>
              </a:moveTo>
              <a:lnTo>
                <a:pt x="506454" y="828435"/>
              </a:lnTo>
              <a:lnTo>
                <a:pt x="506454" y="0"/>
              </a:lnTo>
              <a:lnTo>
                <a:pt x="630363" y="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8940B-F58A-4B49-A6F1-B7FBD69F4D11}">
      <dsp:nvSpPr>
        <dsp:cNvPr id="0" name=""/>
        <dsp:cNvSpPr/>
      </dsp:nvSpPr>
      <dsp:spPr>
        <a:xfrm>
          <a:off x="1861781" y="1018168"/>
          <a:ext cx="734150" cy="771896"/>
        </a:xfrm>
        <a:custGeom>
          <a:avLst/>
          <a:gdLst/>
          <a:ahLst/>
          <a:cxnLst/>
          <a:rect l="0" t="0" r="0" b="0"/>
          <a:pathLst>
            <a:path>
              <a:moveTo>
                <a:pt x="0" y="771896"/>
              </a:moveTo>
              <a:lnTo>
                <a:pt x="610240" y="771896"/>
              </a:lnTo>
              <a:lnTo>
                <a:pt x="610240" y="0"/>
              </a:lnTo>
              <a:lnTo>
                <a:pt x="73415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C43360-EEE9-4A22-A1CE-584F80751F24}">
      <dsp:nvSpPr>
        <dsp:cNvPr id="0" name=""/>
        <dsp:cNvSpPr/>
      </dsp:nvSpPr>
      <dsp:spPr>
        <a:xfrm>
          <a:off x="420071" y="1426158"/>
          <a:ext cx="1441709" cy="727812"/>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问卷</a:t>
          </a:r>
        </a:p>
      </dsp:txBody>
      <dsp:txXfrm>
        <a:off x="420071" y="1426158"/>
        <a:ext cx="1441709" cy="727812"/>
      </dsp:txXfrm>
    </dsp:sp>
    <dsp:sp modelId="{4A19574F-EBDB-4821-9941-2783F1BECD08}">
      <dsp:nvSpPr>
        <dsp:cNvPr id="0" name=""/>
        <dsp:cNvSpPr/>
      </dsp:nvSpPr>
      <dsp:spPr>
        <a:xfrm>
          <a:off x="2595931" y="778086"/>
          <a:ext cx="1486911" cy="480162"/>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自填式问卷</a:t>
          </a:r>
        </a:p>
      </dsp:txBody>
      <dsp:txXfrm>
        <a:off x="2595931" y="778086"/>
        <a:ext cx="1486911" cy="480162"/>
      </dsp:txXfrm>
    </dsp:sp>
    <dsp:sp modelId="{1D89008D-5EBC-409F-85D5-B5979775AAE1}">
      <dsp:nvSpPr>
        <dsp:cNvPr id="0" name=""/>
        <dsp:cNvSpPr/>
      </dsp:nvSpPr>
      <dsp:spPr>
        <a:xfrm>
          <a:off x="4713206" y="77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送发式问卷</a:t>
          </a:r>
        </a:p>
      </dsp:txBody>
      <dsp:txXfrm>
        <a:off x="4713206" y="770"/>
        <a:ext cx="1239092" cy="377923"/>
      </dsp:txXfrm>
    </dsp:sp>
    <dsp:sp modelId="{6D5A449F-5174-4803-B3C8-153E02C7E44E}">
      <dsp:nvSpPr>
        <dsp:cNvPr id="0" name=""/>
        <dsp:cNvSpPr/>
      </dsp:nvSpPr>
      <dsp:spPr>
        <a:xfrm>
          <a:off x="4713206" y="53358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邮寄问卷</a:t>
          </a:r>
        </a:p>
      </dsp:txBody>
      <dsp:txXfrm>
        <a:off x="4713206" y="533580"/>
        <a:ext cx="1239092" cy="377923"/>
      </dsp:txXfrm>
    </dsp:sp>
    <dsp:sp modelId="{4A1A5C3C-0A1F-4563-98C2-2BCA3CEE59EF}">
      <dsp:nvSpPr>
        <dsp:cNvPr id="0" name=""/>
        <dsp:cNvSpPr/>
      </dsp:nvSpPr>
      <dsp:spPr>
        <a:xfrm>
          <a:off x="4713206" y="106639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报刊问卷</a:t>
          </a:r>
        </a:p>
      </dsp:txBody>
      <dsp:txXfrm>
        <a:off x="4713206" y="1066390"/>
        <a:ext cx="1239092" cy="377923"/>
      </dsp:txXfrm>
    </dsp:sp>
    <dsp:sp modelId="{6D4FA63D-E502-4738-BEEF-E3A0E759C289}">
      <dsp:nvSpPr>
        <dsp:cNvPr id="0" name=""/>
        <dsp:cNvSpPr/>
      </dsp:nvSpPr>
      <dsp:spPr>
        <a:xfrm>
          <a:off x="4713206" y="159920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网上调研问卷</a:t>
          </a:r>
        </a:p>
      </dsp:txBody>
      <dsp:txXfrm>
        <a:off x="4713206" y="1599200"/>
        <a:ext cx="1239092" cy="377923"/>
      </dsp:txXfrm>
    </dsp:sp>
    <dsp:sp modelId="{3273EA91-9CB9-4E36-9528-8651B7A409FF}">
      <dsp:nvSpPr>
        <dsp:cNvPr id="0" name=""/>
        <dsp:cNvSpPr/>
      </dsp:nvSpPr>
      <dsp:spPr>
        <a:xfrm>
          <a:off x="2595931" y="2362261"/>
          <a:ext cx="1522113" cy="449634"/>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代填式问卷</a:t>
          </a:r>
        </a:p>
      </dsp:txBody>
      <dsp:txXfrm>
        <a:off x="2595931" y="2362261"/>
        <a:ext cx="1522113" cy="449634"/>
      </dsp:txXfrm>
    </dsp:sp>
    <dsp:sp modelId="{4B497C59-B506-4753-A16A-74463AA03240}">
      <dsp:nvSpPr>
        <dsp:cNvPr id="0" name=""/>
        <dsp:cNvSpPr/>
      </dsp:nvSpPr>
      <dsp:spPr>
        <a:xfrm>
          <a:off x="4748408" y="213201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当面访问式</a:t>
          </a:r>
        </a:p>
      </dsp:txBody>
      <dsp:txXfrm>
        <a:off x="4748408" y="2132010"/>
        <a:ext cx="1239092" cy="377923"/>
      </dsp:txXfrm>
    </dsp:sp>
    <dsp:sp modelId="{99C884B8-01AF-4D10-AAD6-A7D0357F2677}">
      <dsp:nvSpPr>
        <dsp:cNvPr id="0" name=""/>
        <dsp:cNvSpPr/>
      </dsp:nvSpPr>
      <dsp:spPr>
        <a:xfrm>
          <a:off x="4748408" y="2664820"/>
          <a:ext cx="1239092" cy="377923"/>
        </a:xfrm>
        <a:prstGeom prst="rect">
          <a:avLst/>
        </a:prstGeom>
        <a:solidFill>
          <a:schemeClr val="accent2"/>
        </a:solidFill>
        <a:ln w="25400" cap="flat" cmpd="sng" algn="ctr">
          <a:solidFill>
            <a:schemeClr val="accent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电话访问式</a:t>
          </a:r>
        </a:p>
      </dsp:txBody>
      <dsp:txXfrm>
        <a:off x="4748408" y="2664820"/>
        <a:ext cx="1239092" cy="3779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392BA-7992-48F5-987E-67B567C15167}">
      <dsp:nvSpPr>
        <dsp:cNvPr id="0" name=""/>
        <dsp:cNvSpPr/>
      </dsp:nvSpPr>
      <dsp:spPr>
        <a:xfrm>
          <a:off x="1293910" y="35755"/>
          <a:ext cx="2692425" cy="2692425"/>
        </a:xfrm>
        <a:prstGeom prst="circularArrow">
          <a:avLst>
            <a:gd name="adj1" fmla="val 4668"/>
            <a:gd name="adj2" fmla="val 272909"/>
            <a:gd name="adj3" fmla="val 13540930"/>
            <a:gd name="adj4" fmla="val 17566835"/>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837353-C762-49E4-900E-D4247A61B280}">
      <dsp:nvSpPr>
        <dsp:cNvPr id="0" name=""/>
        <dsp:cNvSpPr/>
      </dsp:nvSpPr>
      <dsp:spPr>
        <a:xfrm>
          <a:off x="1917755" y="196112"/>
          <a:ext cx="1444735" cy="41008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第一位专家</a:t>
          </a:r>
        </a:p>
      </dsp:txBody>
      <dsp:txXfrm>
        <a:off x="1937774" y="216131"/>
        <a:ext cx="1404697" cy="370046"/>
      </dsp:txXfrm>
    </dsp:sp>
    <dsp:sp modelId="{916F9B3D-9B18-46D9-A1D6-98225821AE38}">
      <dsp:nvSpPr>
        <dsp:cNvPr id="0" name=""/>
        <dsp:cNvSpPr/>
      </dsp:nvSpPr>
      <dsp:spPr>
        <a:xfrm>
          <a:off x="3458162" y="1137151"/>
          <a:ext cx="1262466" cy="48695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第二位专家</a:t>
          </a:r>
        </a:p>
      </dsp:txBody>
      <dsp:txXfrm>
        <a:off x="3481933" y="1160922"/>
        <a:ext cx="1214924" cy="439409"/>
      </dsp:txXfrm>
    </dsp:sp>
    <dsp:sp modelId="{6B3C40DC-DDBA-4D84-84AB-724561B018C2}">
      <dsp:nvSpPr>
        <dsp:cNvPr id="0" name=""/>
        <dsp:cNvSpPr/>
      </dsp:nvSpPr>
      <dsp:spPr>
        <a:xfrm>
          <a:off x="1975374" y="2284912"/>
          <a:ext cx="1403625" cy="4917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a:t>
          </a:r>
          <a:endParaRPr lang="zh-CN" altLang="en-US" sz="2000" kern="1200" dirty="0"/>
        </a:p>
      </dsp:txBody>
      <dsp:txXfrm>
        <a:off x="1999379" y="2308917"/>
        <a:ext cx="1355615" cy="443739"/>
      </dsp:txXfrm>
    </dsp:sp>
    <dsp:sp modelId="{C8E9C9B0-6D8A-43A4-AB3A-340FE2CC60AF}">
      <dsp:nvSpPr>
        <dsp:cNvPr id="0" name=""/>
        <dsp:cNvSpPr/>
      </dsp:nvSpPr>
      <dsp:spPr>
        <a:xfrm>
          <a:off x="360042" y="1128581"/>
          <a:ext cx="1453809" cy="50072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最后一位专家</a:t>
          </a:r>
        </a:p>
      </dsp:txBody>
      <dsp:txXfrm>
        <a:off x="384485" y="1153024"/>
        <a:ext cx="1404923" cy="4518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8E0B-A4A9-45A5-A425-2E2B740837AD}">
      <dsp:nvSpPr>
        <dsp:cNvPr id="0" name=""/>
        <dsp:cNvSpPr/>
      </dsp:nvSpPr>
      <dsp:spPr>
        <a:xfrm>
          <a:off x="2118134" y="1620000"/>
          <a:ext cx="1548035" cy="154803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特点</a:t>
          </a:r>
        </a:p>
      </dsp:txBody>
      <dsp:txXfrm>
        <a:off x="2344838" y="1846704"/>
        <a:ext cx="1094627" cy="1094627"/>
      </dsp:txXfrm>
    </dsp:sp>
    <dsp:sp modelId="{9A0821A5-C785-4BAD-A9B7-720A389ECDC2}">
      <dsp:nvSpPr>
        <dsp:cNvPr id="0" name=""/>
        <dsp:cNvSpPr/>
      </dsp:nvSpPr>
      <dsp:spPr>
        <a:xfrm rot="11700000">
          <a:off x="948327" y="1806792"/>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0AC753-FB73-4AB3-BEA0-C4340552F9C3}">
      <dsp:nvSpPr>
        <dsp:cNvPr id="0" name=""/>
        <dsp:cNvSpPr/>
      </dsp:nvSpPr>
      <dsp:spPr>
        <a:xfrm>
          <a:off x="232621" y="1290173"/>
          <a:ext cx="1470633" cy="11765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自由发表观点</a:t>
          </a:r>
        </a:p>
      </dsp:txBody>
      <dsp:txXfrm>
        <a:off x="267080" y="1324632"/>
        <a:ext cx="1401715" cy="1107589"/>
      </dsp:txXfrm>
    </dsp:sp>
    <dsp:sp modelId="{3C47917C-19B7-4C82-88A3-7701FBD756C2}">
      <dsp:nvSpPr>
        <dsp:cNvPr id="0" name=""/>
        <dsp:cNvSpPr/>
      </dsp:nvSpPr>
      <dsp:spPr>
        <a:xfrm rot="14700000">
          <a:off x="1717950" y="889590"/>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C04F92-BA31-49AA-916F-DBAB7E0042C5}">
      <dsp:nvSpPr>
        <dsp:cNvPr id="0" name=""/>
        <dsp:cNvSpPr/>
      </dsp:nvSpPr>
      <dsp:spPr>
        <a:xfrm>
          <a:off x="1314940" y="315"/>
          <a:ext cx="1470633" cy="11765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兼容和求异原则</a:t>
          </a:r>
        </a:p>
      </dsp:txBody>
      <dsp:txXfrm>
        <a:off x="1349399" y="34774"/>
        <a:ext cx="1401715" cy="1107589"/>
      </dsp:txXfrm>
    </dsp:sp>
    <dsp:sp modelId="{AEC6EAEA-C5F4-493F-B8D4-1001A42542BF}">
      <dsp:nvSpPr>
        <dsp:cNvPr id="0" name=""/>
        <dsp:cNvSpPr/>
      </dsp:nvSpPr>
      <dsp:spPr>
        <a:xfrm rot="17700000">
          <a:off x="2915272" y="889590"/>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CDA620-FE89-4B8E-99A0-E0814AFD0EE9}">
      <dsp:nvSpPr>
        <dsp:cNvPr id="0" name=""/>
        <dsp:cNvSpPr/>
      </dsp:nvSpPr>
      <dsp:spPr>
        <a:xfrm>
          <a:off x="2998729" y="315"/>
          <a:ext cx="1470633" cy="11765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补充和完善并进</a:t>
          </a:r>
        </a:p>
      </dsp:txBody>
      <dsp:txXfrm>
        <a:off x="3033188" y="34774"/>
        <a:ext cx="1401715" cy="1107589"/>
      </dsp:txXfrm>
    </dsp:sp>
    <dsp:sp modelId="{B9B9B54C-3AE0-46D6-9BB6-F60E5C5087BD}">
      <dsp:nvSpPr>
        <dsp:cNvPr id="0" name=""/>
        <dsp:cNvSpPr/>
      </dsp:nvSpPr>
      <dsp:spPr>
        <a:xfrm rot="20700000">
          <a:off x="3684896" y="1806792"/>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AA0219-5D85-4981-87DB-AA31905790F1}">
      <dsp:nvSpPr>
        <dsp:cNvPr id="0" name=""/>
        <dsp:cNvSpPr/>
      </dsp:nvSpPr>
      <dsp:spPr>
        <a:xfrm>
          <a:off x="4081048" y="1290173"/>
          <a:ext cx="1470633" cy="11765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追求数量和强调效率</a:t>
          </a:r>
        </a:p>
      </dsp:txBody>
      <dsp:txXfrm>
        <a:off x="4115507" y="1324632"/>
        <a:ext cx="1401715" cy="11075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D8233-EB2A-4C4D-ACDE-8E57D098DCD5}">
      <dsp:nvSpPr>
        <dsp:cNvPr id="0" name=""/>
        <dsp:cNvSpPr/>
      </dsp:nvSpPr>
      <dsp:spPr>
        <a:xfrm>
          <a:off x="990021" y="1825081"/>
          <a:ext cx="454068" cy="1152477"/>
        </a:xfrm>
        <a:custGeom>
          <a:avLst/>
          <a:gdLst/>
          <a:ahLst/>
          <a:cxnLst/>
          <a:rect l="0" t="0" r="0" b="0"/>
          <a:pathLst>
            <a:path>
              <a:moveTo>
                <a:pt x="0" y="0"/>
              </a:moveTo>
              <a:lnTo>
                <a:pt x="227034" y="0"/>
              </a:lnTo>
              <a:lnTo>
                <a:pt x="227034" y="1152477"/>
              </a:lnTo>
              <a:lnTo>
                <a:pt x="454068" y="11524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186087" y="2370352"/>
        <a:ext cx="61935" cy="61935"/>
      </dsp:txXfrm>
    </dsp:sp>
    <dsp:sp modelId="{01875CCB-48DF-4DEB-BD23-9A9DA21C58FF}">
      <dsp:nvSpPr>
        <dsp:cNvPr id="0" name=""/>
        <dsp:cNvSpPr/>
      </dsp:nvSpPr>
      <dsp:spPr>
        <a:xfrm>
          <a:off x="990021" y="1825081"/>
          <a:ext cx="454068" cy="349355"/>
        </a:xfrm>
        <a:custGeom>
          <a:avLst/>
          <a:gdLst/>
          <a:ahLst/>
          <a:cxnLst/>
          <a:rect l="0" t="0" r="0" b="0"/>
          <a:pathLst>
            <a:path>
              <a:moveTo>
                <a:pt x="0" y="0"/>
              </a:moveTo>
              <a:lnTo>
                <a:pt x="227034" y="0"/>
              </a:lnTo>
              <a:lnTo>
                <a:pt x="227034" y="349355"/>
              </a:lnTo>
              <a:lnTo>
                <a:pt x="454068" y="3493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02732" y="1985435"/>
        <a:ext cx="28645" cy="28645"/>
      </dsp:txXfrm>
    </dsp:sp>
    <dsp:sp modelId="{23390BD9-B0F2-4665-B032-D95480599318}">
      <dsp:nvSpPr>
        <dsp:cNvPr id="0" name=""/>
        <dsp:cNvSpPr/>
      </dsp:nvSpPr>
      <dsp:spPr>
        <a:xfrm>
          <a:off x="990021" y="1470613"/>
          <a:ext cx="454068" cy="354467"/>
        </a:xfrm>
        <a:custGeom>
          <a:avLst/>
          <a:gdLst/>
          <a:ahLst/>
          <a:cxnLst/>
          <a:rect l="0" t="0" r="0" b="0"/>
          <a:pathLst>
            <a:path>
              <a:moveTo>
                <a:pt x="0" y="354467"/>
              </a:moveTo>
              <a:lnTo>
                <a:pt x="227034" y="354467"/>
              </a:lnTo>
              <a:lnTo>
                <a:pt x="227034" y="0"/>
              </a:lnTo>
              <a:lnTo>
                <a:pt x="45406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02654" y="1633446"/>
        <a:ext cx="28802" cy="28802"/>
      </dsp:txXfrm>
    </dsp:sp>
    <dsp:sp modelId="{F7D0CE27-32A2-48CF-A72E-A4249A0BDBE7}">
      <dsp:nvSpPr>
        <dsp:cNvPr id="0" name=""/>
        <dsp:cNvSpPr/>
      </dsp:nvSpPr>
      <dsp:spPr>
        <a:xfrm>
          <a:off x="990021" y="682584"/>
          <a:ext cx="454068" cy="1142496"/>
        </a:xfrm>
        <a:custGeom>
          <a:avLst/>
          <a:gdLst/>
          <a:ahLst/>
          <a:cxnLst/>
          <a:rect l="0" t="0" r="0" b="0"/>
          <a:pathLst>
            <a:path>
              <a:moveTo>
                <a:pt x="0" y="1142496"/>
              </a:moveTo>
              <a:lnTo>
                <a:pt x="227034" y="1142496"/>
              </a:lnTo>
              <a:lnTo>
                <a:pt x="227034" y="0"/>
              </a:lnTo>
              <a:lnTo>
                <a:pt x="45406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186319" y="1223097"/>
        <a:ext cx="61471" cy="61471"/>
      </dsp:txXfrm>
    </dsp:sp>
    <dsp:sp modelId="{CDAD0161-B10E-4C93-BF9B-B5957E6AEC84}">
      <dsp:nvSpPr>
        <dsp:cNvPr id="0" name=""/>
        <dsp:cNvSpPr/>
      </dsp:nvSpPr>
      <dsp:spPr>
        <a:xfrm rot="16200000">
          <a:off x="-331379" y="1644478"/>
          <a:ext cx="2281597" cy="36120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调查员注意事项</a:t>
          </a:r>
        </a:p>
      </dsp:txBody>
      <dsp:txXfrm>
        <a:off x="-331379" y="1644478"/>
        <a:ext cx="2281597" cy="361205"/>
      </dsp:txXfrm>
    </dsp:sp>
    <dsp:sp modelId="{1E443680-1CB9-41DE-A165-D218A59BD34C}">
      <dsp:nvSpPr>
        <dsp:cNvPr id="0" name=""/>
        <dsp:cNvSpPr/>
      </dsp:nvSpPr>
      <dsp:spPr>
        <a:xfrm>
          <a:off x="1444089" y="320451"/>
          <a:ext cx="5583243" cy="72426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调查员应接近受访者，在访谈开始时向受访者详细介绍此次访谈的目的、意图、意义，安全性</a:t>
          </a:r>
        </a:p>
      </dsp:txBody>
      <dsp:txXfrm>
        <a:off x="1444089" y="320451"/>
        <a:ext cx="5583243" cy="724266"/>
      </dsp:txXfrm>
    </dsp:sp>
    <dsp:sp modelId="{5D30F26F-38C2-4A19-AC68-62BB36F4ACA4}">
      <dsp:nvSpPr>
        <dsp:cNvPr id="0" name=""/>
        <dsp:cNvSpPr/>
      </dsp:nvSpPr>
      <dsp:spPr>
        <a:xfrm>
          <a:off x="1444089" y="1217761"/>
          <a:ext cx="5583243" cy="505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列举访问的提纲以防止偏离访谈目标</a:t>
          </a:r>
        </a:p>
      </dsp:txBody>
      <dsp:txXfrm>
        <a:off x="1444089" y="1217761"/>
        <a:ext cx="5583243" cy="505704"/>
      </dsp:txXfrm>
    </dsp:sp>
    <dsp:sp modelId="{31B64784-EBB6-4BBF-A4B5-DD487B4423BE}">
      <dsp:nvSpPr>
        <dsp:cNvPr id="0" name=""/>
        <dsp:cNvSpPr/>
      </dsp:nvSpPr>
      <dsp:spPr>
        <a:xfrm>
          <a:off x="1444089" y="1896510"/>
          <a:ext cx="5583606" cy="55585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在访谈过程中调查员可从受访者关心的话题开始，逐步缩小访谈范围</a:t>
          </a:r>
        </a:p>
      </dsp:txBody>
      <dsp:txXfrm>
        <a:off x="1444089" y="1896510"/>
        <a:ext cx="5583606" cy="555852"/>
      </dsp:txXfrm>
    </dsp:sp>
    <dsp:sp modelId="{D0F7248D-651F-4C8D-834C-F9999F47FC21}">
      <dsp:nvSpPr>
        <dsp:cNvPr id="0" name=""/>
        <dsp:cNvSpPr/>
      </dsp:nvSpPr>
      <dsp:spPr>
        <a:xfrm>
          <a:off x="1444089" y="2625407"/>
          <a:ext cx="5583606" cy="7043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调查员需保持中立的态度，善于倾听并进行适当的引导、追问，注意用语文明礼貌，避免生僻专业术语</a:t>
          </a:r>
        </a:p>
      </dsp:txBody>
      <dsp:txXfrm>
        <a:off x="1444089" y="2625407"/>
        <a:ext cx="5583606" cy="7043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49A98-491A-4858-8B7C-EBB87EEB4F79}">
      <dsp:nvSpPr>
        <dsp:cNvPr id="0" name=""/>
        <dsp:cNvSpPr/>
      </dsp:nvSpPr>
      <dsp:spPr>
        <a:xfrm>
          <a:off x="1454" y="780141"/>
          <a:ext cx="2972239" cy="4572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D8208-4FC5-4328-A3F2-62815654EF63}">
      <dsp:nvSpPr>
        <dsp:cNvPr id="0" name=""/>
        <dsp:cNvSpPr/>
      </dsp:nvSpPr>
      <dsp:spPr>
        <a:xfrm>
          <a:off x="1454" y="759487"/>
          <a:ext cx="218351" cy="218351"/>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44095A-D3BE-4763-B56B-9DB6A9E5C96C}">
      <dsp:nvSpPr>
        <dsp:cNvPr id="0" name=""/>
        <dsp:cNvSpPr/>
      </dsp:nvSpPr>
      <dsp:spPr>
        <a:xfrm>
          <a:off x="1454" y="0"/>
          <a:ext cx="2972239" cy="62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l" defTabSz="1600200">
            <a:lnSpc>
              <a:spcPct val="90000"/>
            </a:lnSpc>
            <a:spcBef>
              <a:spcPct val="0"/>
            </a:spcBef>
            <a:spcAft>
              <a:spcPct val="35000"/>
            </a:spcAft>
            <a:buNone/>
          </a:pPr>
          <a:r>
            <a:rPr lang="zh-CN" altLang="en-US" sz="3600" kern="1200" dirty="0"/>
            <a:t>行为指标</a:t>
          </a:r>
        </a:p>
      </dsp:txBody>
      <dsp:txXfrm>
        <a:off x="1454" y="0"/>
        <a:ext cx="2972239" cy="628163"/>
      </dsp:txXfrm>
    </dsp:sp>
    <dsp:sp modelId="{0E12A9D9-6CCC-4C44-831D-CE6A88E0A069}">
      <dsp:nvSpPr>
        <dsp:cNvPr id="0" name=""/>
        <dsp:cNvSpPr/>
      </dsp:nvSpPr>
      <dsp:spPr>
        <a:xfrm>
          <a:off x="0" y="1331574"/>
          <a:ext cx="218346" cy="218346"/>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8DFEF4-D533-4E1F-9601-44D5097F0323}">
      <dsp:nvSpPr>
        <dsp:cNvPr id="0" name=""/>
        <dsp:cNvSpPr/>
      </dsp:nvSpPr>
      <dsp:spPr>
        <a:xfrm>
          <a:off x="360048" y="884632"/>
          <a:ext cx="2706300" cy="77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检索式数量、检索式长度、可观测的点击次数、每个会话请求的结果页数、翻页次数、标签切换次数、收藏页数</a:t>
          </a:r>
        </a:p>
      </dsp:txBody>
      <dsp:txXfrm>
        <a:off x="360048" y="884632"/>
        <a:ext cx="2706300" cy="771576"/>
      </dsp:txXfrm>
    </dsp:sp>
    <dsp:sp modelId="{09C5B2B3-EB54-496D-90DD-2554D5A27526}">
      <dsp:nvSpPr>
        <dsp:cNvPr id="0" name=""/>
        <dsp:cNvSpPr/>
      </dsp:nvSpPr>
      <dsp:spPr>
        <a:xfrm>
          <a:off x="3122305" y="780141"/>
          <a:ext cx="2972239" cy="4572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A7C0D7-114F-484A-9350-81A07E94421D}">
      <dsp:nvSpPr>
        <dsp:cNvPr id="0" name=""/>
        <dsp:cNvSpPr/>
      </dsp:nvSpPr>
      <dsp:spPr>
        <a:xfrm>
          <a:off x="3122305" y="759487"/>
          <a:ext cx="218351" cy="218351"/>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90D9D-D08F-4092-998E-B330D145170A}">
      <dsp:nvSpPr>
        <dsp:cNvPr id="0" name=""/>
        <dsp:cNvSpPr/>
      </dsp:nvSpPr>
      <dsp:spPr>
        <a:xfrm>
          <a:off x="3122305" y="0"/>
          <a:ext cx="2972239" cy="62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l" defTabSz="1600200">
            <a:lnSpc>
              <a:spcPct val="90000"/>
            </a:lnSpc>
            <a:spcBef>
              <a:spcPct val="0"/>
            </a:spcBef>
            <a:spcAft>
              <a:spcPct val="35000"/>
            </a:spcAft>
            <a:buNone/>
          </a:pPr>
          <a:r>
            <a:rPr lang="zh-CN" altLang="zh-CN" sz="3600" b="0" kern="1200" dirty="0"/>
            <a:t>眼动指标</a:t>
          </a:r>
          <a:endParaRPr lang="zh-CN" altLang="en-US" sz="3600" b="0" kern="1200" dirty="0"/>
        </a:p>
      </dsp:txBody>
      <dsp:txXfrm>
        <a:off x="3122305" y="0"/>
        <a:ext cx="2972239" cy="628163"/>
      </dsp:txXfrm>
    </dsp:sp>
    <dsp:sp modelId="{040AE979-5E8D-47CB-8354-18A0A5DD6C6E}">
      <dsp:nvSpPr>
        <dsp:cNvPr id="0" name=""/>
        <dsp:cNvSpPr/>
      </dsp:nvSpPr>
      <dsp:spPr>
        <a:xfrm>
          <a:off x="3122305" y="1335560"/>
          <a:ext cx="218346" cy="218346"/>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A0E28E-0A43-4C58-8B19-A946136D4808}">
      <dsp:nvSpPr>
        <dsp:cNvPr id="0" name=""/>
        <dsp:cNvSpPr/>
      </dsp:nvSpPr>
      <dsp:spPr>
        <a:xfrm>
          <a:off x="3331817" y="884632"/>
          <a:ext cx="2764182" cy="643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被试在健康信息搜寻过程中相关的眼动指标采集，包括注视时长、注视点个数、访问次数</a:t>
          </a:r>
        </a:p>
      </dsp:txBody>
      <dsp:txXfrm>
        <a:off x="3331817" y="884632"/>
        <a:ext cx="2764182" cy="6431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A8BC7-B614-4175-A4A3-A65F6C2234EC}">
      <dsp:nvSpPr>
        <dsp:cNvPr id="0" name=""/>
        <dsp:cNvSpPr/>
      </dsp:nvSpPr>
      <dsp:spPr>
        <a:xfrm>
          <a:off x="524540" y="1367"/>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准备工作</a:t>
          </a:r>
          <a:endParaRPr lang="zh-CN" altLang="en-US" sz="1600" kern="1200" dirty="0">
            <a:solidFill>
              <a:schemeClr val="bg1"/>
            </a:solidFill>
          </a:endParaRPr>
        </a:p>
      </dsp:txBody>
      <dsp:txXfrm>
        <a:off x="551990" y="28817"/>
        <a:ext cx="1507125" cy="882315"/>
      </dsp:txXfrm>
    </dsp:sp>
    <dsp:sp modelId="{24911321-32E0-417F-8306-9A131159EDF3}">
      <dsp:nvSpPr>
        <dsp:cNvPr id="0" name=""/>
        <dsp:cNvSpPr/>
      </dsp:nvSpPr>
      <dsp:spPr>
        <a:xfrm>
          <a:off x="2224023" y="276283"/>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a:off x="2224023" y="353759"/>
        <a:ext cx="231804" cy="232430"/>
      </dsp:txXfrm>
    </dsp:sp>
    <dsp:sp modelId="{4469AE4C-B08E-4A72-B992-5BE16E24DD6D}">
      <dsp:nvSpPr>
        <dsp:cNvPr id="0" name=""/>
        <dsp:cNvSpPr/>
      </dsp:nvSpPr>
      <dsp:spPr>
        <a:xfrm>
          <a:off x="2711375" y="1367"/>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被试熟悉实验环境，并签署知情同意书</a:t>
          </a:r>
          <a:endParaRPr lang="zh-CN" altLang="en-US" sz="1600" kern="1200" dirty="0">
            <a:solidFill>
              <a:schemeClr val="bg1"/>
            </a:solidFill>
          </a:endParaRPr>
        </a:p>
      </dsp:txBody>
      <dsp:txXfrm>
        <a:off x="2738825" y="28817"/>
        <a:ext cx="1507125" cy="882315"/>
      </dsp:txXfrm>
    </dsp:sp>
    <dsp:sp modelId="{2C88C416-99CB-46D5-870F-71517F8B94D4}">
      <dsp:nvSpPr>
        <dsp:cNvPr id="0" name=""/>
        <dsp:cNvSpPr/>
      </dsp:nvSpPr>
      <dsp:spPr>
        <a:xfrm>
          <a:off x="4410858" y="276283"/>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a:off x="4410858" y="353759"/>
        <a:ext cx="231804" cy="232430"/>
      </dsp:txXfrm>
    </dsp:sp>
    <dsp:sp modelId="{F1BBFA90-3074-44F5-A5C9-60E2AC4ECDAA}">
      <dsp:nvSpPr>
        <dsp:cNvPr id="0" name=""/>
        <dsp:cNvSpPr/>
      </dsp:nvSpPr>
      <dsp:spPr>
        <a:xfrm>
          <a:off x="4898210" y="1367"/>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填写中文版健康焦虑表</a:t>
          </a:r>
          <a:endParaRPr lang="zh-CN" altLang="en-US" sz="1600" kern="1200" dirty="0">
            <a:solidFill>
              <a:schemeClr val="bg1"/>
            </a:solidFill>
          </a:endParaRPr>
        </a:p>
      </dsp:txBody>
      <dsp:txXfrm>
        <a:off x="4925660" y="28817"/>
        <a:ext cx="1507125" cy="882315"/>
      </dsp:txXfrm>
    </dsp:sp>
    <dsp:sp modelId="{CB2421AB-683E-4331-82C2-841E6C37A2CD}">
      <dsp:nvSpPr>
        <dsp:cNvPr id="0" name=""/>
        <dsp:cNvSpPr/>
      </dsp:nvSpPr>
      <dsp:spPr>
        <a:xfrm rot="5400000">
          <a:off x="5513648" y="1047924"/>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rot="-5400000">
        <a:off x="5563008" y="1076041"/>
        <a:ext cx="232430" cy="231804"/>
      </dsp:txXfrm>
    </dsp:sp>
    <dsp:sp modelId="{90429D67-B253-45FC-8DEA-CA2E61065B2E}">
      <dsp:nvSpPr>
        <dsp:cNvPr id="0" name=""/>
        <dsp:cNvSpPr/>
      </dsp:nvSpPr>
      <dsp:spPr>
        <a:xfrm>
          <a:off x="4898210" y="1563392"/>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被试熟悉载体网站</a:t>
          </a:r>
          <a:endParaRPr lang="zh-CN" altLang="en-US" sz="1600" kern="1200" dirty="0">
            <a:solidFill>
              <a:schemeClr val="bg1"/>
            </a:solidFill>
          </a:endParaRPr>
        </a:p>
      </dsp:txBody>
      <dsp:txXfrm>
        <a:off x="4925660" y="1590842"/>
        <a:ext cx="1507125" cy="882315"/>
      </dsp:txXfrm>
    </dsp:sp>
    <dsp:sp modelId="{C60FD37A-223E-4869-AC9C-92C4B984CE5A}">
      <dsp:nvSpPr>
        <dsp:cNvPr id="0" name=""/>
        <dsp:cNvSpPr/>
      </dsp:nvSpPr>
      <dsp:spPr>
        <a:xfrm rot="10800000">
          <a:off x="4429603" y="1838308"/>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rot="10800000">
        <a:off x="4528948" y="1915784"/>
        <a:ext cx="231804" cy="232430"/>
      </dsp:txXfrm>
    </dsp:sp>
    <dsp:sp modelId="{EF1971A2-BEB9-48C5-BAAB-3145FAD4EB3A}">
      <dsp:nvSpPr>
        <dsp:cNvPr id="0" name=""/>
        <dsp:cNvSpPr/>
      </dsp:nvSpPr>
      <dsp:spPr>
        <a:xfrm>
          <a:off x="2711375" y="1563392"/>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进行注视点校准</a:t>
          </a:r>
          <a:endParaRPr lang="zh-CN" altLang="en-US" sz="1600" kern="1200" dirty="0">
            <a:solidFill>
              <a:schemeClr val="bg1"/>
            </a:solidFill>
          </a:endParaRPr>
        </a:p>
      </dsp:txBody>
      <dsp:txXfrm>
        <a:off x="2738825" y="1590842"/>
        <a:ext cx="1507125" cy="882315"/>
      </dsp:txXfrm>
    </dsp:sp>
    <dsp:sp modelId="{8F2CF382-0100-4DD6-B74F-1DAE3E9BF99A}">
      <dsp:nvSpPr>
        <dsp:cNvPr id="0" name=""/>
        <dsp:cNvSpPr/>
      </dsp:nvSpPr>
      <dsp:spPr>
        <a:xfrm rot="10800000">
          <a:off x="2242767" y="1838308"/>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rot="10800000">
        <a:off x="2342112" y="1915784"/>
        <a:ext cx="231804" cy="232430"/>
      </dsp:txXfrm>
    </dsp:sp>
    <dsp:sp modelId="{566E881F-2307-4BF1-89B4-BDB5C273CF8B}">
      <dsp:nvSpPr>
        <dsp:cNvPr id="0" name=""/>
        <dsp:cNvSpPr/>
      </dsp:nvSpPr>
      <dsp:spPr>
        <a:xfrm>
          <a:off x="524540" y="1563392"/>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正式进行实验</a:t>
          </a:r>
          <a:endParaRPr lang="zh-CN" altLang="en-US" sz="1600" kern="1200" dirty="0">
            <a:solidFill>
              <a:schemeClr val="bg1"/>
            </a:solidFill>
          </a:endParaRPr>
        </a:p>
      </dsp:txBody>
      <dsp:txXfrm>
        <a:off x="551990" y="1590842"/>
        <a:ext cx="1507125" cy="882315"/>
      </dsp:txXfrm>
    </dsp:sp>
    <dsp:sp modelId="{A07EC307-FCE4-4E91-AC89-C2F2E1E4CAE2}">
      <dsp:nvSpPr>
        <dsp:cNvPr id="0" name=""/>
        <dsp:cNvSpPr/>
      </dsp:nvSpPr>
      <dsp:spPr>
        <a:xfrm rot="5400000">
          <a:off x="1139978" y="2609949"/>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rot="-5400000">
        <a:off x="1189338" y="2638066"/>
        <a:ext cx="232430" cy="231804"/>
      </dsp:txXfrm>
    </dsp:sp>
    <dsp:sp modelId="{B83D6121-7F77-4291-80B3-531C199F3FF9}">
      <dsp:nvSpPr>
        <dsp:cNvPr id="0" name=""/>
        <dsp:cNvSpPr/>
      </dsp:nvSpPr>
      <dsp:spPr>
        <a:xfrm>
          <a:off x="524540" y="3125417"/>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Calibri" panose="020F0502020204030204" pitchFamily="34" charset="0"/>
              <a:cs typeface="Times New Roman" panose="02020603050405020304" pitchFamily="18" charset="0"/>
            </a:rPr>
            <a:t>访谈</a:t>
          </a:r>
          <a:endParaRPr lang="zh-CN" altLang="en-US" sz="1600" kern="1200" dirty="0">
            <a:solidFill>
              <a:schemeClr val="bg1"/>
            </a:solidFill>
          </a:endParaRPr>
        </a:p>
      </dsp:txBody>
      <dsp:txXfrm>
        <a:off x="551990" y="3152867"/>
        <a:ext cx="1507125" cy="882315"/>
      </dsp:txXfrm>
    </dsp:sp>
    <dsp:sp modelId="{CD8621F6-A165-40FA-89ED-9E44DE40D457}">
      <dsp:nvSpPr>
        <dsp:cNvPr id="0" name=""/>
        <dsp:cNvSpPr/>
      </dsp:nvSpPr>
      <dsp:spPr>
        <a:xfrm>
          <a:off x="2224023" y="3400333"/>
          <a:ext cx="331149" cy="38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bg1"/>
            </a:solidFill>
          </a:endParaRPr>
        </a:p>
      </dsp:txBody>
      <dsp:txXfrm>
        <a:off x="2224023" y="3477809"/>
        <a:ext cx="231804" cy="232430"/>
      </dsp:txXfrm>
    </dsp:sp>
    <dsp:sp modelId="{8A7B8F08-86B1-47F7-BA1B-55049E51BDAA}">
      <dsp:nvSpPr>
        <dsp:cNvPr id="0" name=""/>
        <dsp:cNvSpPr/>
      </dsp:nvSpPr>
      <dsp:spPr>
        <a:xfrm>
          <a:off x="2711375" y="3125417"/>
          <a:ext cx="1562025" cy="9372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solidFill>
                <a:schemeClr val="bg1"/>
              </a:solidFill>
              <a:latin typeface="Calibri" panose="020F0502020204030204" pitchFamily="34" charset="0"/>
              <a:cs typeface="Times New Roman" panose="02020603050405020304" pitchFamily="18" charset="0"/>
            </a:rPr>
            <a:t>发放被试酬劳</a:t>
          </a:r>
          <a:endParaRPr lang="zh-CN" altLang="en-US" sz="1600" kern="1200">
            <a:solidFill>
              <a:schemeClr val="bg1"/>
            </a:solidFill>
          </a:endParaRPr>
        </a:p>
      </dsp:txBody>
      <dsp:txXfrm>
        <a:off x="2738825" y="3152867"/>
        <a:ext cx="1507125" cy="8823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EF2B8-1FCE-4404-A2CA-C970E5DA65CA}">
      <dsp:nvSpPr>
        <dsp:cNvPr id="0" name=""/>
        <dsp:cNvSpPr/>
      </dsp:nvSpPr>
      <dsp:spPr>
        <a:xfrm>
          <a:off x="2488348" y="1472348"/>
          <a:ext cx="1119303" cy="11193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数据采集方法</a:t>
          </a:r>
        </a:p>
      </dsp:txBody>
      <dsp:txXfrm>
        <a:off x="2652266" y="1636266"/>
        <a:ext cx="791467" cy="791467"/>
      </dsp:txXfrm>
    </dsp:sp>
    <dsp:sp modelId="{78249AB2-D3FF-46E0-BB0F-C23550A4C474}">
      <dsp:nvSpPr>
        <dsp:cNvPr id="0" name=""/>
        <dsp:cNvSpPr/>
      </dsp:nvSpPr>
      <dsp:spPr>
        <a:xfrm rot="16200000">
          <a:off x="2878775" y="1286598"/>
          <a:ext cx="338449" cy="33050"/>
        </a:xfrm>
        <a:custGeom>
          <a:avLst/>
          <a:gdLst/>
          <a:ahLst/>
          <a:cxnLst/>
          <a:rect l="0" t="0" r="0" b="0"/>
          <a:pathLst>
            <a:path>
              <a:moveTo>
                <a:pt x="0" y="16525"/>
              </a:moveTo>
              <a:lnTo>
                <a:pt x="338449" y="165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9538" y="1294661"/>
        <a:ext cx="16922" cy="16922"/>
      </dsp:txXfrm>
    </dsp:sp>
    <dsp:sp modelId="{2D848482-43B1-4655-8A2E-B70ECEB4E9B0}">
      <dsp:nvSpPr>
        <dsp:cNvPr id="0" name=""/>
        <dsp:cNvSpPr/>
      </dsp:nvSpPr>
      <dsp:spPr>
        <a:xfrm>
          <a:off x="2488348" y="14594"/>
          <a:ext cx="1119303" cy="11193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b="1" kern="1200" dirty="0"/>
            <a:t>问卷调查法</a:t>
          </a:r>
          <a:endParaRPr lang="zh-CN" altLang="en-US" sz="2000" kern="1200" dirty="0"/>
        </a:p>
      </dsp:txBody>
      <dsp:txXfrm>
        <a:off x="2652266" y="178512"/>
        <a:ext cx="791467" cy="791467"/>
      </dsp:txXfrm>
    </dsp:sp>
    <dsp:sp modelId="{AF5875AB-4651-4F2B-830D-3B563C237D2C}">
      <dsp:nvSpPr>
        <dsp:cNvPr id="0" name=""/>
        <dsp:cNvSpPr/>
      </dsp:nvSpPr>
      <dsp:spPr>
        <a:xfrm>
          <a:off x="3607651" y="2015474"/>
          <a:ext cx="338449" cy="33050"/>
        </a:xfrm>
        <a:custGeom>
          <a:avLst/>
          <a:gdLst/>
          <a:ahLst/>
          <a:cxnLst/>
          <a:rect l="0" t="0" r="0" b="0"/>
          <a:pathLst>
            <a:path>
              <a:moveTo>
                <a:pt x="0" y="16525"/>
              </a:moveTo>
              <a:lnTo>
                <a:pt x="338449" y="165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68415" y="2023538"/>
        <a:ext cx="16922" cy="16922"/>
      </dsp:txXfrm>
    </dsp:sp>
    <dsp:sp modelId="{2BF7FC42-D3AC-45D2-8CD8-70D5CBB02CAB}">
      <dsp:nvSpPr>
        <dsp:cNvPr id="0" name=""/>
        <dsp:cNvSpPr/>
      </dsp:nvSpPr>
      <dsp:spPr>
        <a:xfrm>
          <a:off x="3946101" y="1472348"/>
          <a:ext cx="1119303" cy="11193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b="1" kern="1200" dirty="0"/>
            <a:t>眼动追踪</a:t>
          </a:r>
          <a:endParaRPr lang="zh-CN" altLang="en-US" sz="2000" kern="1200" dirty="0"/>
        </a:p>
      </dsp:txBody>
      <dsp:txXfrm>
        <a:off x="4110019" y="1636266"/>
        <a:ext cx="791467" cy="791467"/>
      </dsp:txXfrm>
    </dsp:sp>
    <dsp:sp modelId="{ACB73818-3A54-4F99-8B0C-5F1D8AF74C28}">
      <dsp:nvSpPr>
        <dsp:cNvPr id="0" name=""/>
        <dsp:cNvSpPr/>
      </dsp:nvSpPr>
      <dsp:spPr>
        <a:xfrm rot="5400000">
          <a:off x="2878775" y="2744351"/>
          <a:ext cx="338449" cy="33050"/>
        </a:xfrm>
        <a:custGeom>
          <a:avLst/>
          <a:gdLst/>
          <a:ahLst/>
          <a:cxnLst/>
          <a:rect l="0" t="0" r="0" b="0"/>
          <a:pathLst>
            <a:path>
              <a:moveTo>
                <a:pt x="0" y="16525"/>
              </a:moveTo>
              <a:lnTo>
                <a:pt x="338449" y="165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9538" y="2752415"/>
        <a:ext cx="16922" cy="16922"/>
      </dsp:txXfrm>
    </dsp:sp>
    <dsp:sp modelId="{D9C73132-9F83-4594-957D-63E2A511806D}">
      <dsp:nvSpPr>
        <dsp:cNvPr id="0" name=""/>
        <dsp:cNvSpPr/>
      </dsp:nvSpPr>
      <dsp:spPr>
        <a:xfrm>
          <a:off x="2488348" y="2930101"/>
          <a:ext cx="1119303" cy="11193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b="1" kern="1200" dirty="0"/>
            <a:t>观察法</a:t>
          </a:r>
          <a:endParaRPr lang="zh-CN" altLang="en-US" sz="2000" kern="1200" dirty="0"/>
        </a:p>
      </dsp:txBody>
      <dsp:txXfrm>
        <a:off x="2652266" y="3094019"/>
        <a:ext cx="791467" cy="791467"/>
      </dsp:txXfrm>
    </dsp:sp>
    <dsp:sp modelId="{E32DF731-2BFA-4E96-BF6E-467E75859E6F}">
      <dsp:nvSpPr>
        <dsp:cNvPr id="0" name=""/>
        <dsp:cNvSpPr/>
      </dsp:nvSpPr>
      <dsp:spPr>
        <a:xfrm rot="10800000">
          <a:off x="2149898" y="2015474"/>
          <a:ext cx="338449" cy="33050"/>
        </a:xfrm>
        <a:custGeom>
          <a:avLst/>
          <a:gdLst/>
          <a:ahLst/>
          <a:cxnLst/>
          <a:rect l="0" t="0" r="0" b="0"/>
          <a:pathLst>
            <a:path>
              <a:moveTo>
                <a:pt x="0" y="16525"/>
              </a:moveTo>
              <a:lnTo>
                <a:pt x="338449" y="165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310661" y="2023538"/>
        <a:ext cx="16922" cy="16922"/>
      </dsp:txXfrm>
    </dsp:sp>
    <dsp:sp modelId="{4B5AC9B7-DB1A-4486-9CB8-1FD4046DF4F5}">
      <dsp:nvSpPr>
        <dsp:cNvPr id="0" name=""/>
        <dsp:cNvSpPr/>
      </dsp:nvSpPr>
      <dsp:spPr>
        <a:xfrm>
          <a:off x="1030594" y="1472348"/>
          <a:ext cx="1119303" cy="1119303"/>
        </a:xfrm>
        <a:prstGeom prst="ellipse">
          <a:avLst/>
        </a:prstGeom>
        <a:solidFill>
          <a:srgbClr val="6D69A3">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prstClr val="white"/>
              </a:solidFill>
              <a:latin typeface="Calibri"/>
              <a:ea typeface="宋体" panose="02010600030101010101" pitchFamily="2" charset="-122"/>
              <a:cs typeface="+mn-cs"/>
            </a:rPr>
            <a:t>访谈法</a:t>
          </a:r>
        </a:p>
      </dsp:txBody>
      <dsp:txXfrm>
        <a:off x="1194512" y="1636266"/>
        <a:ext cx="791467" cy="7914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BAA9C-A615-4832-93F1-C7A67BE8F2B4}">
      <dsp:nvSpPr>
        <dsp:cNvPr id="0" name=""/>
        <dsp:cNvSpPr/>
      </dsp:nvSpPr>
      <dsp:spPr>
        <a:xfrm rot="5400000">
          <a:off x="2078232" y="-866066"/>
          <a:ext cx="286630" cy="2090868"/>
        </a:xfrm>
        <a:prstGeom prst="round2Same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学术规范</a:t>
          </a:r>
          <a:r>
            <a:rPr lang="en-US" altLang="zh-CN" sz="900" kern="1200" dirty="0"/>
            <a:t>……</a:t>
          </a:r>
          <a:endParaRPr lang="zh-CN" altLang="en-US" sz="900" kern="1200" dirty="0"/>
        </a:p>
      </dsp:txBody>
      <dsp:txXfrm rot="-5400000">
        <a:off x="1176113" y="50045"/>
        <a:ext cx="2076876" cy="258646"/>
      </dsp:txXfrm>
    </dsp:sp>
    <dsp:sp modelId="{596A3D47-6BF1-4EF2-AEAD-E524B365446A}">
      <dsp:nvSpPr>
        <dsp:cNvPr id="0" name=""/>
        <dsp:cNvSpPr/>
      </dsp:nvSpPr>
      <dsp:spPr>
        <a:xfrm>
          <a:off x="0" y="223"/>
          <a:ext cx="1176113" cy="358288"/>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个人诚信指标</a:t>
          </a:r>
        </a:p>
      </dsp:txBody>
      <dsp:txXfrm>
        <a:off x="17490" y="17713"/>
        <a:ext cx="1141133" cy="323308"/>
      </dsp:txXfrm>
    </dsp:sp>
    <dsp:sp modelId="{DAACBF6C-CA3C-4E8E-B7D5-90DE6990BED6}">
      <dsp:nvSpPr>
        <dsp:cNvPr id="0" name=""/>
        <dsp:cNvSpPr/>
      </dsp:nvSpPr>
      <dsp:spPr>
        <a:xfrm rot="5400000">
          <a:off x="2078232" y="-489863"/>
          <a:ext cx="286630" cy="2090868"/>
        </a:xfrm>
        <a:prstGeom prst="round2SameRect">
          <a:avLst/>
        </a:prstGeom>
        <a:solidFill>
          <a:schemeClr val="accent5">
            <a:tint val="40000"/>
            <a:alpha val="90000"/>
            <a:hueOff val="434225"/>
            <a:satOff val="799"/>
            <a:lumOff val="354"/>
            <a:alphaOff val="0"/>
          </a:schemeClr>
        </a:solidFill>
        <a:ln w="15875" cap="flat" cmpd="sng" algn="ctr">
          <a:solidFill>
            <a:schemeClr val="accent5">
              <a:tint val="40000"/>
              <a:alpha val="90000"/>
              <a:hueOff val="434225"/>
              <a:satOff val="799"/>
              <a:lumOff val="3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成果数量、成果质量、成果周期</a:t>
          </a:r>
          <a:r>
            <a:rPr lang="en-US" altLang="zh-CN" sz="900" kern="1200" dirty="0"/>
            <a:t>……</a:t>
          </a:r>
          <a:endParaRPr lang="zh-CN" altLang="en-US" sz="900" kern="1200" dirty="0"/>
        </a:p>
      </dsp:txBody>
      <dsp:txXfrm rot="-5400000">
        <a:off x="1176113" y="426248"/>
        <a:ext cx="2076876" cy="258646"/>
      </dsp:txXfrm>
    </dsp:sp>
    <dsp:sp modelId="{7C496496-4D88-4D8F-8721-9E8EC4031756}">
      <dsp:nvSpPr>
        <dsp:cNvPr id="0" name=""/>
        <dsp:cNvSpPr/>
      </dsp:nvSpPr>
      <dsp:spPr>
        <a:xfrm>
          <a:off x="0" y="376426"/>
          <a:ext cx="1176113" cy="358288"/>
        </a:xfrm>
        <a:prstGeom prst="roundRect">
          <a:avLst/>
        </a:prstGeom>
        <a:solidFill>
          <a:schemeClr val="accent5">
            <a:hueOff val="392797"/>
            <a:satOff val="-1878"/>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个人成果指标</a:t>
          </a:r>
        </a:p>
      </dsp:txBody>
      <dsp:txXfrm>
        <a:off x="17490" y="393916"/>
        <a:ext cx="1141133" cy="323308"/>
      </dsp:txXfrm>
    </dsp:sp>
    <dsp:sp modelId="{8C5F1B1F-2837-47EE-BEF1-3B571480F1F5}">
      <dsp:nvSpPr>
        <dsp:cNvPr id="0" name=""/>
        <dsp:cNvSpPr/>
      </dsp:nvSpPr>
      <dsp:spPr>
        <a:xfrm rot="5400000">
          <a:off x="2078232" y="-113661"/>
          <a:ext cx="286630" cy="2090868"/>
        </a:xfrm>
        <a:prstGeom prst="round2SameRect">
          <a:avLst/>
        </a:prstGeom>
        <a:solidFill>
          <a:schemeClr val="accent5">
            <a:tint val="40000"/>
            <a:alpha val="90000"/>
            <a:hueOff val="868450"/>
            <a:satOff val="1599"/>
            <a:lumOff val="708"/>
            <a:alphaOff val="0"/>
          </a:schemeClr>
        </a:solidFill>
        <a:ln w="15875" cap="flat" cmpd="sng" algn="ctr">
          <a:solidFill>
            <a:schemeClr val="accent5">
              <a:tint val="40000"/>
              <a:alpha val="90000"/>
              <a:hueOff val="868450"/>
              <a:satOff val="1599"/>
              <a:lumOff val="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项目情况、研究新颖性、核心度</a:t>
          </a:r>
          <a:r>
            <a:rPr lang="en-US" altLang="zh-CN" sz="900" kern="1200" dirty="0"/>
            <a:t>……</a:t>
          </a:r>
          <a:endParaRPr lang="zh-CN" altLang="en-US" sz="900" kern="1200" dirty="0"/>
        </a:p>
      </dsp:txBody>
      <dsp:txXfrm rot="-5400000">
        <a:off x="1176113" y="802450"/>
        <a:ext cx="2076876" cy="258646"/>
      </dsp:txXfrm>
    </dsp:sp>
    <dsp:sp modelId="{9D0C2062-D9F7-4272-AF7F-2BAC5E077009}">
      <dsp:nvSpPr>
        <dsp:cNvPr id="0" name=""/>
        <dsp:cNvSpPr/>
      </dsp:nvSpPr>
      <dsp:spPr>
        <a:xfrm>
          <a:off x="0" y="752629"/>
          <a:ext cx="1176113" cy="358288"/>
        </a:xfrm>
        <a:prstGeom prst="roundRect">
          <a:avLst/>
        </a:prstGeom>
        <a:solidFill>
          <a:schemeClr val="accent5">
            <a:hueOff val="785595"/>
            <a:satOff val="-3757"/>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学术潜力指标</a:t>
          </a:r>
        </a:p>
      </dsp:txBody>
      <dsp:txXfrm>
        <a:off x="17490" y="770119"/>
        <a:ext cx="1141133" cy="323308"/>
      </dsp:txXfrm>
    </dsp:sp>
    <dsp:sp modelId="{B00C2909-319D-42EE-B0C8-F7E9014FBAE1}">
      <dsp:nvSpPr>
        <dsp:cNvPr id="0" name=""/>
        <dsp:cNvSpPr/>
      </dsp:nvSpPr>
      <dsp:spPr>
        <a:xfrm rot="5400000">
          <a:off x="2078232" y="262541"/>
          <a:ext cx="286630" cy="2090868"/>
        </a:xfrm>
        <a:prstGeom prst="round2SameRect">
          <a:avLst/>
        </a:prstGeom>
        <a:solidFill>
          <a:schemeClr val="accent5">
            <a:tint val="40000"/>
            <a:alpha val="90000"/>
            <a:hueOff val="1302675"/>
            <a:satOff val="2398"/>
            <a:lumOff val="1062"/>
            <a:alphaOff val="0"/>
          </a:schemeClr>
        </a:solidFill>
        <a:ln w="15875" cap="flat" cmpd="sng" algn="ctr">
          <a:solidFill>
            <a:schemeClr val="accent5">
              <a:tint val="40000"/>
              <a:alpha val="90000"/>
              <a:hueOff val="1302675"/>
              <a:satOff val="2398"/>
              <a:lumOff val="10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成长期、成熟期、衰退期</a:t>
          </a:r>
          <a:r>
            <a:rPr lang="en-US" altLang="zh-CN" sz="900" kern="1200" dirty="0"/>
            <a:t>……</a:t>
          </a:r>
          <a:endParaRPr lang="zh-CN" altLang="en-US" sz="900" kern="1200" dirty="0"/>
        </a:p>
      </dsp:txBody>
      <dsp:txXfrm rot="-5400000">
        <a:off x="1176113" y="1178652"/>
        <a:ext cx="2076876" cy="258646"/>
      </dsp:txXfrm>
    </dsp:sp>
    <dsp:sp modelId="{5EF34AB7-F960-4E0B-9B0A-F71F88EF7092}">
      <dsp:nvSpPr>
        <dsp:cNvPr id="0" name=""/>
        <dsp:cNvSpPr/>
      </dsp:nvSpPr>
      <dsp:spPr>
        <a:xfrm>
          <a:off x="0" y="1128831"/>
          <a:ext cx="1176113" cy="358288"/>
        </a:xfrm>
        <a:prstGeom prst="roundRect">
          <a:avLst/>
        </a:prstGeom>
        <a:solidFill>
          <a:schemeClr val="accent5">
            <a:hueOff val="1178392"/>
            <a:satOff val="-5635"/>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学术阶段指标</a:t>
          </a:r>
        </a:p>
      </dsp:txBody>
      <dsp:txXfrm>
        <a:off x="17490" y="1146321"/>
        <a:ext cx="1141133" cy="323308"/>
      </dsp:txXfrm>
    </dsp:sp>
    <dsp:sp modelId="{CB920338-27BA-4117-806D-39AC091C4792}">
      <dsp:nvSpPr>
        <dsp:cNvPr id="0" name=""/>
        <dsp:cNvSpPr/>
      </dsp:nvSpPr>
      <dsp:spPr>
        <a:xfrm rot="5400000">
          <a:off x="2078232" y="638744"/>
          <a:ext cx="286630" cy="2090868"/>
        </a:xfrm>
        <a:prstGeom prst="round2SameRect">
          <a:avLst/>
        </a:prstGeom>
        <a:solidFill>
          <a:schemeClr val="accent5">
            <a:tint val="40000"/>
            <a:alpha val="90000"/>
            <a:hueOff val="1736901"/>
            <a:satOff val="3197"/>
            <a:lumOff val="1417"/>
            <a:alphaOff val="0"/>
          </a:schemeClr>
        </a:solidFill>
        <a:ln w="15875" cap="flat" cmpd="sng" algn="ctr">
          <a:solidFill>
            <a:schemeClr val="accent5">
              <a:tint val="40000"/>
              <a:alpha val="90000"/>
              <a:hueOff val="1736901"/>
              <a:satOff val="3197"/>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学术影响、奖励称号、社会兼职</a:t>
          </a:r>
          <a:r>
            <a:rPr lang="en-US" altLang="zh-CN" sz="900" kern="1200" dirty="0"/>
            <a:t>……</a:t>
          </a:r>
          <a:endParaRPr lang="zh-CN" altLang="en-US" sz="900" kern="1200" dirty="0"/>
        </a:p>
      </dsp:txBody>
      <dsp:txXfrm rot="-5400000">
        <a:off x="1176113" y="1554855"/>
        <a:ext cx="2076876" cy="258646"/>
      </dsp:txXfrm>
    </dsp:sp>
    <dsp:sp modelId="{16EEE5E2-20F9-40AF-85FB-1091F6FA6904}">
      <dsp:nvSpPr>
        <dsp:cNvPr id="0" name=""/>
        <dsp:cNvSpPr/>
      </dsp:nvSpPr>
      <dsp:spPr>
        <a:xfrm>
          <a:off x="0" y="1505034"/>
          <a:ext cx="1176113" cy="358288"/>
        </a:xfrm>
        <a:prstGeom prst="roundRect">
          <a:avLst/>
        </a:prstGeom>
        <a:solidFill>
          <a:schemeClr val="accent5">
            <a:hueOff val="1571189"/>
            <a:satOff val="-7513"/>
            <a:lumOff val="8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影响力指标</a:t>
          </a:r>
        </a:p>
      </dsp:txBody>
      <dsp:txXfrm>
        <a:off x="17490" y="1522524"/>
        <a:ext cx="1141133" cy="323308"/>
      </dsp:txXfrm>
    </dsp:sp>
    <dsp:sp modelId="{EE19EE69-EE0F-438D-B933-877A5107272B}">
      <dsp:nvSpPr>
        <dsp:cNvPr id="0" name=""/>
        <dsp:cNvSpPr/>
      </dsp:nvSpPr>
      <dsp:spPr>
        <a:xfrm rot="5400000">
          <a:off x="2078232" y="1014947"/>
          <a:ext cx="286630" cy="2090868"/>
        </a:xfrm>
        <a:prstGeom prst="round2SameRect">
          <a:avLst/>
        </a:prstGeom>
        <a:solidFill>
          <a:schemeClr val="accent5">
            <a:tint val="40000"/>
            <a:alpha val="90000"/>
            <a:hueOff val="2171126"/>
            <a:satOff val="3997"/>
            <a:lumOff val="1771"/>
            <a:alphaOff val="0"/>
          </a:schemeClr>
        </a:solidFill>
        <a:ln w="15875" cap="flat" cmpd="sng" algn="ctr">
          <a:solidFill>
            <a:schemeClr val="accent5">
              <a:tint val="40000"/>
              <a:alpha val="90000"/>
              <a:hueOff val="2171126"/>
              <a:satOff val="3997"/>
              <a:lumOff val="17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kern="1200" dirty="0"/>
            <a:t>依托单位、团队、合作者</a:t>
          </a:r>
          <a:r>
            <a:rPr lang="en-US" altLang="zh-CN" sz="900" kern="1200" dirty="0"/>
            <a:t>……</a:t>
          </a:r>
          <a:endParaRPr lang="zh-CN" altLang="en-US" sz="900" kern="1200" dirty="0"/>
        </a:p>
      </dsp:txBody>
      <dsp:txXfrm rot="-5400000">
        <a:off x="1176113" y="1931058"/>
        <a:ext cx="2076876" cy="258646"/>
      </dsp:txXfrm>
    </dsp:sp>
    <dsp:sp modelId="{17D8628F-9F8E-4EAB-9CCA-ABE63B741EE2}">
      <dsp:nvSpPr>
        <dsp:cNvPr id="0" name=""/>
        <dsp:cNvSpPr/>
      </dsp:nvSpPr>
      <dsp:spPr>
        <a:xfrm>
          <a:off x="0" y="1881237"/>
          <a:ext cx="1176113" cy="358288"/>
        </a:xfrm>
        <a:prstGeom prst="roundRect">
          <a:avLst/>
        </a:prstGeom>
        <a:solidFill>
          <a:schemeClr val="accent5">
            <a:hueOff val="1963986"/>
            <a:satOff val="-9392"/>
            <a:lumOff val="10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社会资本指标</a:t>
          </a:r>
        </a:p>
      </dsp:txBody>
      <dsp:txXfrm>
        <a:off x="17490" y="1898727"/>
        <a:ext cx="1141133" cy="323308"/>
      </dsp:txXfrm>
    </dsp:sp>
    <dsp:sp modelId="{1C1BB71B-4283-4107-A709-3F19E40433C2}">
      <dsp:nvSpPr>
        <dsp:cNvPr id="0" name=""/>
        <dsp:cNvSpPr/>
      </dsp:nvSpPr>
      <dsp:spPr>
        <a:xfrm rot="5400000">
          <a:off x="2078232" y="1391150"/>
          <a:ext cx="286630" cy="2090868"/>
        </a:xfrm>
        <a:prstGeom prst="round2SameRect">
          <a:avLst/>
        </a:prstGeom>
        <a:solidFill>
          <a:schemeClr val="accent5">
            <a:tint val="40000"/>
            <a:alpha val="90000"/>
            <a:hueOff val="2605351"/>
            <a:satOff val="4796"/>
            <a:lumOff val="2125"/>
            <a:alphaOff val="0"/>
          </a:schemeClr>
        </a:solidFill>
        <a:ln w="15875" cap="flat" cmpd="sng" algn="ctr">
          <a:solidFill>
            <a:schemeClr val="accent5">
              <a:tint val="40000"/>
              <a:alpha val="90000"/>
              <a:hueOff val="2605351"/>
              <a:satOff val="4796"/>
              <a:lumOff val="21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dirty="0"/>
            <a:t>……</a:t>
          </a:r>
          <a:endParaRPr lang="zh-CN" altLang="en-US" sz="900" kern="1200" dirty="0"/>
        </a:p>
      </dsp:txBody>
      <dsp:txXfrm rot="-5400000">
        <a:off x="1176113" y="2307261"/>
        <a:ext cx="2076876" cy="258646"/>
      </dsp:txXfrm>
    </dsp:sp>
    <dsp:sp modelId="{153493DD-CFDF-44B9-B0A2-C8B1999DFB8C}">
      <dsp:nvSpPr>
        <dsp:cNvPr id="0" name=""/>
        <dsp:cNvSpPr/>
      </dsp:nvSpPr>
      <dsp:spPr>
        <a:xfrm>
          <a:off x="0" y="2257440"/>
          <a:ext cx="1176113" cy="358288"/>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其他指标</a:t>
          </a:r>
        </a:p>
      </dsp:txBody>
      <dsp:txXfrm>
        <a:off x="17490" y="2274930"/>
        <a:ext cx="1141133" cy="323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95314-49EC-43E2-8005-47D1025772DB}">
      <dsp:nvSpPr>
        <dsp:cNvPr id="0" name=""/>
        <dsp:cNvSpPr/>
      </dsp:nvSpPr>
      <dsp:spPr>
        <a:xfrm>
          <a:off x="2314" y="202550"/>
          <a:ext cx="1507526" cy="60301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文献信息</a:t>
          </a:r>
          <a:endParaRPr lang="zh-CN" altLang="en-US" sz="2200" kern="1200" dirty="0"/>
        </a:p>
      </dsp:txBody>
      <dsp:txXfrm>
        <a:off x="2314" y="202550"/>
        <a:ext cx="1356774" cy="603010"/>
      </dsp:txXfrm>
    </dsp:sp>
    <dsp:sp modelId="{B4AACDCB-679C-43E8-85CE-5B6B9F4CBD4E}">
      <dsp:nvSpPr>
        <dsp:cNvPr id="0" name=""/>
        <dsp:cNvSpPr/>
      </dsp:nvSpPr>
      <dsp:spPr>
        <a:xfrm>
          <a:off x="1208335" y="202550"/>
          <a:ext cx="1979533" cy="60301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文献载体</a:t>
          </a:r>
          <a:endParaRPr lang="zh-CN" altLang="en-US" sz="2200" kern="1200" dirty="0"/>
        </a:p>
      </dsp:txBody>
      <dsp:txXfrm>
        <a:off x="1509840" y="202550"/>
        <a:ext cx="1376523" cy="603010"/>
      </dsp:txXfrm>
    </dsp:sp>
    <dsp:sp modelId="{21D1C6BE-E804-4480-8C88-6AC19E0E93BE}">
      <dsp:nvSpPr>
        <dsp:cNvPr id="0" name=""/>
        <dsp:cNvSpPr/>
      </dsp:nvSpPr>
      <dsp:spPr>
        <a:xfrm>
          <a:off x="2886363" y="202550"/>
          <a:ext cx="2568810" cy="60301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符号系统</a:t>
          </a:r>
          <a:endParaRPr lang="zh-CN" altLang="en-US" sz="2200" kern="1200" dirty="0"/>
        </a:p>
      </dsp:txBody>
      <dsp:txXfrm>
        <a:off x="3187868" y="202550"/>
        <a:ext cx="1965800" cy="603010"/>
      </dsp:txXfrm>
    </dsp:sp>
    <dsp:sp modelId="{8F874F12-952A-4674-82D0-71FAE22B0ED3}">
      <dsp:nvSpPr>
        <dsp:cNvPr id="0" name=""/>
        <dsp:cNvSpPr/>
      </dsp:nvSpPr>
      <dsp:spPr>
        <a:xfrm>
          <a:off x="5153669" y="202550"/>
          <a:ext cx="2620880" cy="60301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记录方式</a:t>
          </a:r>
          <a:endParaRPr lang="zh-CN" altLang="en-US" sz="2200" kern="1200" dirty="0"/>
        </a:p>
      </dsp:txBody>
      <dsp:txXfrm>
        <a:off x="5455174" y="202550"/>
        <a:ext cx="2017870" cy="603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ACE1F-491E-4A65-B647-BBF63843112F}">
      <dsp:nvSpPr>
        <dsp:cNvPr id="0" name=""/>
        <dsp:cNvSpPr/>
      </dsp:nvSpPr>
      <dsp:spPr>
        <a:xfrm>
          <a:off x="1972112" y="1761682"/>
          <a:ext cx="1478040" cy="147804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采集</a:t>
          </a:r>
        </a:p>
      </dsp:txBody>
      <dsp:txXfrm>
        <a:off x="2188566" y="1978136"/>
        <a:ext cx="1045132" cy="1045132"/>
      </dsp:txXfrm>
    </dsp:sp>
    <dsp:sp modelId="{FD692C1D-56FE-4E62-B1B7-77D9BB71CA8B}">
      <dsp:nvSpPr>
        <dsp:cNvPr id="0" name=""/>
        <dsp:cNvSpPr/>
      </dsp:nvSpPr>
      <dsp:spPr>
        <a:xfrm rot="12900000">
          <a:off x="1020791" y="1503308"/>
          <a:ext cx="1133424" cy="42124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4B9474-DC37-4CAC-B7C4-77A3959D8890}">
      <dsp:nvSpPr>
        <dsp:cNvPr id="0" name=""/>
        <dsp:cNvSpPr/>
      </dsp:nvSpPr>
      <dsp:spPr>
        <a:xfrm>
          <a:off x="421210" y="827220"/>
          <a:ext cx="1404138" cy="11233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solidFill>
                <a:srgbClr val="FFC000"/>
              </a:solidFill>
            </a:rPr>
            <a:t>录音</a:t>
          </a:r>
          <a:endParaRPr lang="en-US" altLang="zh-CN" sz="1800" kern="1200" dirty="0">
            <a:solidFill>
              <a:srgbClr val="FFC000"/>
            </a:solidFill>
          </a:endParaRPr>
        </a:p>
        <a:p>
          <a:pPr marL="0" lvl="0" indent="0" algn="ctr" defTabSz="800100">
            <a:lnSpc>
              <a:spcPct val="90000"/>
            </a:lnSpc>
            <a:spcBef>
              <a:spcPct val="0"/>
            </a:spcBef>
            <a:spcAft>
              <a:spcPct val="35000"/>
            </a:spcAft>
            <a:buNone/>
          </a:pPr>
          <a:r>
            <a:rPr lang="zh-CN" sz="1400" kern="1200" dirty="0"/>
            <a:t>个人的演讲、即兴发表的评论、个人口述回忆</a:t>
          </a:r>
          <a:endParaRPr lang="zh-CN" altLang="en-US" sz="1400" kern="1200" dirty="0"/>
        </a:p>
      </dsp:txBody>
      <dsp:txXfrm>
        <a:off x="454111" y="860121"/>
        <a:ext cx="1338336" cy="1057509"/>
      </dsp:txXfrm>
    </dsp:sp>
    <dsp:sp modelId="{43BF4F3C-DC27-4794-B3F6-A2A6EE2C3689}">
      <dsp:nvSpPr>
        <dsp:cNvPr id="0" name=""/>
        <dsp:cNvSpPr/>
      </dsp:nvSpPr>
      <dsp:spPr>
        <a:xfrm rot="16200000">
          <a:off x="2144421" y="918383"/>
          <a:ext cx="1133424" cy="42124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F7E534-D09F-496F-AC8E-E0200E8C9400}">
      <dsp:nvSpPr>
        <dsp:cNvPr id="0" name=""/>
        <dsp:cNvSpPr/>
      </dsp:nvSpPr>
      <dsp:spPr>
        <a:xfrm>
          <a:off x="2009063" y="636"/>
          <a:ext cx="1404138" cy="11233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solidFill>
                <a:srgbClr val="FFC000"/>
              </a:solidFill>
              <a:latin typeface="Calibri"/>
              <a:ea typeface="宋体" panose="02010600030101010101" pitchFamily="2" charset="-122"/>
              <a:cs typeface="+mn-cs"/>
            </a:rPr>
            <a:t>会议记录</a:t>
          </a:r>
          <a:endParaRPr lang="en-US" altLang="zh-CN" sz="1800" kern="1200" dirty="0">
            <a:solidFill>
              <a:srgbClr val="FFC000"/>
            </a:solidFill>
            <a:latin typeface="Calibri"/>
            <a:ea typeface="宋体" panose="02010600030101010101" pitchFamily="2" charset="-122"/>
            <a:cs typeface="+mn-cs"/>
          </a:endParaRPr>
        </a:p>
        <a:p>
          <a:pPr marL="0" lvl="0" algn="ctr" defTabSz="622300">
            <a:lnSpc>
              <a:spcPct val="90000"/>
            </a:lnSpc>
            <a:spcBef>
              <a:spcPct val="0"/>
            </a:spcBef>
            <a:spcAft>
              <a:spcPct val="35000"/>
            </a:spcAft>
            <a:buNone/>
          </a:pPr>
          <a:r>
            <a:rPr lang="zh-CN" sz="1400" kern="1200" dirty="0"/>
            <a:t>科学讨论会、学术交流会上专家的见解、观点</a:t>
          </a:r>
          <a:endParaRPr lang="zh-CN" altLang="en-US" sz="1400" kern="1200" dirty="0"/>
        </a:p>
      </dsp:txBody>
      <dsp:txXfrm>
        <a:off x="2041964" y="33537"/>
        <a:ext cx="1338336" cy="1057509"/>
      </dsp:txXfrm>
    </dsp:sp>
    <dsp:sp modelId="{B973E4EB-DA0B-448D-8C44-82D72883BD5F}">
      <dsp:nvSpPr>
        <dsp:cNvPr id="0" name=""/>
        <dsp:cNvSpPr/>
      </dsp:nvSpPr>
      <dsp:spPr>
        <a:xfrm rot="19500000">
          <a:off x="3268051" y="1503308"/>
          <a:ext cx="1133424" cy="42124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051E2A-9C6F-4358-B792-DC8E02BC1BB2}">
      <dsp:nvSpPr>
        <dsp:cNvPr id="0" name=""/>
        <dsp:cNvSpPr/>
      </dsp:nvSpPr>
      <dsp:spPr>
        <a:xfrm>
          <a:off x="3474567" y="827220"/>
          <a:ext cx="1648838" cy="11233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C000"/>
              </a:solidFill>
              <a:latin typeface="Calibri"/>
              <a:ea typeface="宋体" panose="02010600030101010101" pitchFamily="2" charset="-122"/>
              <a:cs typeface="+mn-cs"/>
            </a:rPr>
            <a:t>个人专访录音</a:t>
          </a:r>
          <a:endParaRPr lang="en-US" altLang="zh-CN" sz="1800" kern="1200" dirty="0">
            <a:solidFill>
              <a:srgbClr val="FFC000"/>
            </a:solidFill>
            <a:latin typeface="Calibri"/>
            <a:ea typeface="宋体" panose="02010600030101010101" pitchFamily="2" charset="-122"/>
            <a:cs typeface="+mn-cs"/>
          </a:endParaRPr>
        </a:p>
        <a:p>
          <a:pPr marL="0" lvl="0" algn="ctr" defTabSz="711200">
            <a:lnSpc>
              <a:spcPct val="90000"/>
            </a:lnSpc>
            <a:spcBef>
              <a:spcPct val="0"/>
            </a:spcBef>
            <a:spcAft>
              <a:spcPct val="35000"/>
            </a:spcAft>
            <a:buNone/>
          </a:pPr>
          <a:r>
            <a:rPr lang="zh-CN" sz="1600" kern="1200" dirty="0"/>
            <a:t>著名的科学家、</a:t>
          </a:r>
          <a:r>
            <a:rPr lang="zh-CN" altLang="en-US" sz="1600" kern="1200" dirty="0"/>
            <a:t>名人的经验</a:t>
          </a:r>
        </a:p>
      </dsp:txBody>
      <dsp:txXfrm>
        <a:off x="3507468" y="860121"/>
        <a:ext cx="1583036" cy="1057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17D8-F226-46BD-90D7-9A2196E3D5D2}">
      <dsp:nvSpPr>
        <dsp:cNvPr id="0" name=""/>
        <dsp:cNvSpPr/>
      </dsp:nvSpPr>
      <dsp:spPr>
        <a:xfrm>
          <a:off x="1659183" y="1033736"/>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优点</a:t>
          </a:r>
        </a:p>
      </dsp:txBody>
      <dsp:txXfrm>
        <a:off x="1767223" y="1141776"/>
        <a:ext cx="521664" cy="521664"/>
      </dsp:txXfrm>
    </dsp:sp>
    <dsp:sp modelId="{2EDB0D0E-0CCE-4BF7-ABB9-F913DFF796C7}">
      <dsp:nvSpPr>
        <dsp:cNvPr id="0" name=""/>
        <dsp:cNvSpPr/>
      </dsp:nvSpPr>
      <dsp:spPr>
        <a:xfrm rot="16200000">
          <a:off x="1949994" y="765452"/>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973413" y="839038"/>
        <a:ext cx="109286" cy="150499"/>
      </dsp:txXfrm>
    </dsp:sp>
    <dsp:sp modelId="{7F1272AF-BF35-4805-A2F5-D2DAC0D660E7}">
      <dsp:nvSpPr>
        <dsp:cNvPr id="0" name=""/>
        <dsp:cNvSpPr/>
      </dsp:nvSpPr>
      <dsp:spPr>
        <a:xfrm>
          <a:off x="1659183" y="1420"/>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sz="1600" kern="1200" dirty="0"/>
            <a:t>直观性</a:t>
          </a:r>
          <a:endParaRPr lang="zh-CN" altLang="en-US" sz="1600" kern="1200" dirty="0"/>
        </a:p>
      </dsp:txBody>
      <dsp:txXfrm>
        <a:off x="1767223" y="109460"/>
        <a:ext cx="521664" cy="521664"/>
      </dsp:txXfrm>
    </dsp:sp>
    <dsp:sp modelId="{25CDE6E7-BC3E-4AB6-AFD0-F8FD7CF7FB26}">
      <dsp:nvSpPr>
        <dsp:cNvPr id="0" name=""/>
        <dsp:cNvSpPr/>
      </dsp:nvSpPr>
      <dsp:spPr>
        <a:xfrm rot="20520000">
          <a:off x="2436687" y="1119056"/>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437833" y="1176460"/>
        <a:ext cx="109286" cy="150499"/>
      </dsp:txXfrm>
    </dsp:sp>
    <dsp:sp modelId="{C69753BF-4DC2-44DF-A482-2CB5633DEA35}">
      <dsp:nvSpPr>
        <dsp:cNvPr id="0" name=""/>
        <dsp:cNvSpPr/>
      </dsp:nvSpPr>
      <dsp:spPr>
        <a:xfrm>
          <a:off x="2640975" y="714733"/>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sz="1600" kern="1200" dirty="0"/>
            <a:t>客观性</a:t>
          </a:r>
          <a:endParaRPr lang="zh-CN" altLang="en-US" sz="1600" kern="1200" dirty="0"/>
        </a:p>
      </dsp:txBody>
      <dsp:txXfrm>
        <a:off x="2749015" y="822773"/>
        <a:ext cx="521664" cy="521664"/>
      </dsp:txXfrm>
    </dsp:sp>
    <dsp:sp modelId="{9A846313-B0DA-4D58-B3D1-521FB3D33B0A}">
      <dsp:nvSpPr>
        <dsp:cNvPr id="0" name=""/>
        <dsp:cNvSpPr/>
      </dsp:nvSpPr>
      <dsp:spPr>
        <a:xfrm rot="3240000">
          <a:off x="2250787" y="1691199"/>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260440" y="1722420"/>
        <a:ext cx="109286" cy="150499"/>
      </dsp:txXfrm>
    </dsp:sp>
    <dsp:sp modelId="{91178B84-69A3-4FDE-9651-1DC34C334927}">
      <dsp:nvSpPr>
        <dsp:cNvPr id="0" name=""/>
        <dsp:cNvSpPr/>
      </dsp:nvSpPr>
      <dsp:spPr>
        <a:xfrm>
          <a:off x="2265964" y="1868898"/>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sz="1600" kern="1200" dirty="0"/>
            <a:t>综合性</a:t>
          </a:r>
          <a:endParaRPr lang="zh-CN" altLang="en-US" sz="1600" kern="1200" dirty="0"/>
        </a:p>
      </dsp:txBody>
      <dsp:txXfrm>
        <a:off x="2374004" y="1976938"/>
        <a:ext cx="521664" cy="521664"/>
      </dsp:txXfrm>
    </dsp:sp>
    <dsp:sp modelId="{926E227B-0071-4B05-B77D-557926E36102}">
      <dsp:nvSpPr>
        <dsp:cNvPr id="0" name=""/>
        <dsp:cNvSpPr/>
      </dsp:nvSpPr>
      <dsp:spPr>
        <a:xfrm rot="7560000">
          <a:off x="1649201" y="1691199"/>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686385" y="1722420"/>
        <a:ext cx="109286" cy="150499"/>
      </dsp:txXfrm>
    </dsp:sp>
    <dsp:sp modelId="{4ED9C34D-F9F5-4BE9-86E8-E405A548EF5A}">
      <dsp:nvSpPr>
        <dsp:cNvPr id="0" name=""/>
        <dsp:cNvSpPr/>
      </dsp:nvSpPr>
      <dsp:spPr>
        <a:xfrm>
          <a:off x="1052402" y="1868898"/>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sz="1600" kern="1200" dirty="0"/>
            <a:t>实用性</a:t>
          </a:r>
          <a:endParaRPr lang="zh-CN" altLang="en-US" sz="1600" kern="1200" dirty="0"/>
        </a:p>
      </dsp:txBody>
      <dsp:txXfrm>
        <a:off x="1160442" y="1976938"/>
        <a:ext cx="521664" cy="521664"/>
      </dsp:txXfrm>
    </dsp:sp>
    <dsp:sp modelId="{FF367465-913F-4C08-90F3-92BB4B275518}">
      <dsp:nvSpPr>
        <dsp:cNvPr id="0" name=""/>
        <dsp:cNvSpPr/>
      </dsp:nvSpPr>
      <dsp:spPr>
        <a:xfrm rot="11880000">
          <a:off x="1463300" y="1119056"/>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508991" y="1176460"/>
        <a:ext cx="109286" cy="150499"/>
      </dsp:txXfrm>
    </dsp:sp>
    <dsp:sp modelId="{D5D53CB5-1FB1-4475-80EF-2522C6562C08}">
      <dsp:nvSpPr>
        <dsp:cNvPr id="0" name=""/>
        <dsp:cNvSpPr/>
      </dsp:nvSpPr>
      <dsp:spPr>
        <a:xfrm>
          <a:off x="677391" y="714733"/>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sz="1600" kern="1200" dirty="0"/>
            <a:t>零散性</a:t>
          </a:r>
          <a:endParaRPr lang="zh-CN" altLang="en-US" sz="1600" kern="1200" dirty="0"/>
        </a:p>
      </dsp:txBody>
      <dsp:txXfrm>
        <a:off x="785431" y="822773"/>
        <a:ext cx="521664" cy="5216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17D8-F226-46BD-90D7-9A2196E3D5D2}">
      <dsp:nvSpPr>
        <dsp:cNvPr id="0" name=""/>
        <dsp:cNvSpPr/>
      </dsp:nvSpPr>
      <dsp:spPr>
        <a:xfrm>
          <a:off x="1659183" y="1033736"/>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特点</a:t>
          </a:r>
        </a:p>
      </dsp:txBody>
      <dsp:txXfrm>
        <a:off x="1767223" y="1141776"/>
        <a:ext cx="521664" cy="521664"/>
      </dsp:txXfrm>
    </dsp:sp>
    <dsp:sp modelId="{2EDB0D0E-0CCE-4BF7-ABB9-F913DFF796C7}">
      <dsp:nvSpPr>
        <dsp:cNvPr id="0" name=""/>
        <dsp:cNvSpPr/>
      </dsp:nvSpPr>
      <dsp:spPr>
        <a:xfrm rot="16200000">
          <a:off x="1949994" y="765452"/>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973413" y="839038"/>
        <a:ext cx="109286" cy="150499"/>
      </dsp:txXfrm>
    </dsp:sp>
    <dsp:sp modelId="{7F1272AF-BF35-4805-A2F5-D2DAC0D660E7}">
      <dsp:nvSpPr>
        <dsp:cNvPr id="0" name=""/>
        <dsp:cNvSpPr/>
      </dsp:nvSpPr>
      <dsp:spPr>
        <a:xfrm>
          <a:off x="1659183" y="1420"/>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信息存储量大</a:t>
          </a:r>
        </a:p>
      </dsp:txBody>
      <dsp:txXfrm>
        <a:off x="1767223" y="109460"/>
        <a:ext cx="521664" cy="521664"/>
      </dsp:txXfrm>
    </dsp:sp>
    <dsp:sp modelId="{25CDE6E7-BC3E-4AB6-AFD0-F8FD7CF7FB26}">
      <dsp:nvSpPr>
        <dsp:cNvPr id="0" name=""/>
        <dsp:cNvSpPr/>
      </dsp:nvSpPr>
      <dsp:spPr>
        <a:xfrm rot="20520000">
          <a:off x="2436687" y="1119056"/>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437833" y="1176460"/>
        <a:ext cx="109286" cy="150499"/>
      </dsp:txXfrm>
    </dsp:sp>
    <dsp:sp modelId="{C69753BF-4DC2-44DF-A482-2CB5633DEA35}">
      <dsp:nvSpPr>
        <dsp:cNvPr id="0" name=""/>
        <dsp:cNvSpPr/>
      </dsp:nvSpPr>
      <dsp:spPr>
        <a:xfrm>
          <a:off x="2640975" y="714733"/>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载体体积小</a:t>
          </a:r>
        </a:p>
      </dsp:txBody>
      <dsp:txXfrm>
        <a:off x="2749015" y="822773"/>
        <a:ext cx="521664" cy="521664"/>
      </dsp:txXfrm>
    </dsp:sp>
    <dsp:sp modelId="{9A846313-B0DA-4D58-B3D1-521FB3D33B0A}">
      <dsp:nvSpPr>
        <dsp:cNvPr id="0" name=""/>
        <dsp:cNvSpPr/>
      </dsp:nvSpPr>
      <dsp:spPr>
        <a:xfrm rot="3240000">
          <a:off x="2250787" y="1691199"/>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260440" y="1722420"/>
        <a:ext cx="109286" cy="150499"/>
      </dsp:txXfrm>
    </dsp:sp>
    <dsp:sp modelId="{91178B84-69A3-4FDE-9651-1DC34C334927}">
      <dsp:nvSpPr>
        <dsp:cNvPr id="0" name=""/>
        <dsp:cNvSpPr/>
      </dsp:nvSpPr>
      <dsp:spPr>
        <a:xfrm>
          <a:off x="2265964" y="1868898"/>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检索速度快</a:t>
          </a:r>
        </a:p>
      </dsp:txBody>
      <dsp:txXfrm>
        <a:off x="2374004" y="1976938"/>
        <a:ext cx="521664" cy="521664"/>
      </dsp:txXfrm>
    </dsp:sp>
    <dsp:sp modelId="{926E227B-0071-4B05-B77D-557926E36102}">
      <dsp:nvSpPr>
        <dsp:cNvPr id="0" name=""/>
        <dsp:cNvSpPr/>
      </dsp:nvSpPr>
      <dsp:spPr>
        <a:xfrm rot="7560000">
          <a:off x="1649201" y="1691199"/>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686385" y="1722420"/>
        <a:ext cx="109286" cy="150499"/>
      </dsp:txXfrm>
    </dsp:sp>
    <dsp:sp modelId="{4ED9C34D-F9F5-4BE9-86E8-E405A548EF5A}">
      <dsp:nvSpPr>
        <dsp:cNvPr id="0" name=""/>
        <dsp:cNvSpPr/>
      </dsp:nvSpPr>
      <dsp:spPr>
        <a:xfrm>
          <a:off x="1052402" y="1868898"/>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便于管理</a:t>
          </a:r>
        </a:p>
      </dsp:txBody>
      <dsp:txXfrm>
        <a:off x="1160442" y="1976938"/>
        <a:ext cx="521664" cy="521664"/>
      </dsp:txXfrm>
    </dsp:sp>
    <dsp:sp modelId="{FF367465-913F-4C08-90F3-92BB4B275518}">
      <dsp:nvSpPr>
        <dsp:cNvPr id="0" name=""/>
        <dsp:cNvSpPr/>
      </dsp:nvSpPr>
      <dsp:spPr>
        <a:xfrm rot="11880000">
          <a:off x="1463300" y="1119056"/>
          <a:ext cx="156123" cy="250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508991" y="1176460"/>
        <a:ext cx="109286" cy="150499"/>
      </dsp:txXfrm>
    </dsp:sp>
    <dsp:sp modelId="{D5D53CB5-1FB1-4475-80EF-2522C6562C08}">
      <dsp:nvSpPr>
        <dsp:cNvPr id="0" name=""/>
        <dsp:cNvSpPr/>
      </dsp:nvSpPr>
      <dsp:spPr>
        <a:xfrm>
          <a:off x="677391" y="714733"/>
          <a:ext cx="737744" cy="7377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保存时间长</a:t>
          </a:r>
        </a:p>
      </dsp:txBody>
      <dsp:txXfrm>
        <a:off x="785431" y="822773"/>
        <a:ext cx="521664" cy="5216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948FE-A7CE-4E4F-8D39-2F24DC1B2352}">
      <dsp:nvSpPr>
        <dsp:cNvPr id="0" name=""/>
        <dsp:cNvSpPr/>
      </dsp:nvSpPr>
      <dsp:spPr>
        <a:xfrm>
          <a:off x="2471931" y="1599946"/>
          <a:ext cx="1219200" cy="1219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zh-CN" sz="2500" kern="1200" dirty="0"/>
            <a:t>网络信息采集</a:t>
          </a:r>
          <a:endParaRPr lang="zh-CN" altLang="en-US" sz="2500" kern="1200" dirty="0"/>
        </a:p>
      </dsp:txBody>
      <dsp:txXfrm>
        <a:off x="2531447" y="1659462"/>
        <a:ext cx="1100168" cy="1100168"/>
      </dsp:txXfrm>
    </dsp:sp>
    <dsp:sp modelId="{E154017C-0943-4FC6-A2F7-D1105E786EE8}">
      <dsp:nvSpPr>
        <dsp:cNvPr id="0" name=""/>
        <dsp:cNvSpPr/>
      </dsp:nvSpPr>
      <dsp:spPr>
        <a:xfrm rot="16110772">
          <a:off x="2925330" y="1463169"/>
          <a:ext cx="273647" cy="0"/>
        </a:xfrm>
        <a:custGeom>
          <a:avLst/>
          <a:gdLst/>
          <a:ahLst/>
          <a:cxnLst/>
          <a:rect l="0" t="0" r="0" b="0"/>
          <a:pathLst>
            <a:path>
              <a:moveTo>
                <a:pt x="0" y="0"/>
              </a:moveTo>
              <a:lnTo>
                <a:pt x="273647"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8961D6-3A2D-464A-BB5C-2EC3A5C2D88A}">
      <dsp:nvSpPr>
        <dsp:cNvPr id="0" name=""/>
        <dsp:cNvSpPr/>
      </dsp:nvSpPr>
      <dsp:spPr>
        <a:xfrm>
          <a:off x="2639567" y="509527"/>
          <a:ext cx="816864" cy="8168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zh-CN" sz="1700" kern="1200" dirty="0"/>
            <a:t>网络数据库</a:t>
          </a:r>
          <a:endParaRPr lang="zh-CN" altLang="en-US" sz="1700" kern="1200" dirty="0"/>
        </a:p>
      </dsp:txBody>
      <dsp:txXfrm>
        <a:off x="2679443" y="549403"/>
        <a:ext cx="737112" cy="737112"/>
      </dsp:txXfrm>
    </dsp:sp>
    <dsp:sp modelId="{E7D87BF8-802A-491D-A2F4-9FE8A5161C87}">
      <dsp:nvSpPr>
        <dsp:cNvPr id="0" name=""/>
        <dsp:cNvSpPr/>
      </dsp:nvSpPr>
      <dsp:spPr>
        <a:xfrm rot="1550569">
          <a:off x="3665441" y="2616774"/>
          <a:ext cx="513752" cy="0"/>
        </a:xfrm>
        <a:custGeom>
          <a:avLst/>
          <a:gdLst/>
          <a:ahLst/>
          <a:cxnLst/>
          <a:rect l="0" t="0" r="0" b="0"/>
          <a:pathLst>
            <a:path>
              <a:moveTo>
                <a:pt x="0" y="0"/>
              </a:moveTo>
              <a:lnTo>
                <a:pt x="513752"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739FD2-9A83-43D9-91EF-8E98ED742D1C}">
      <dsp:nvSpPr>
        <dsp:cNvPr id="0" name=""/>
        <dsp:cNvSpPr/>
      </dsp:nvSpPr>
      <dsp:spPr>
        <a:xfrm>
          <a:off x="4153504" y="2518136"/>
          <a:ext cx="816864" cy="8168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sz="2100" kern="1200" dirty="0"/>
            <a:t>新媒体</a:t>
          </a:r>
          <a:endParaRPr lang="zh-CN" altLang="en-US" sz="2100" kern="1200" dirty="0"/>
        </a:p>
      </dsp:txBody>
      <dsp:txXfrm>
        <a:off x="4193380" y="2558012"/>
        <a:ext cx="737112" cy="737112"/>
      </dsp:txXfrm>
    </dsp:sp>
    <dsp:sp modelId="{D70A2414-CB2C-4F4A-8F1D-01322B37DACA}">
      <dsp:nvSpPr>
        <dsp:cNvPr id="0" name=""/>
        <dsp:cNvSpPr/>
      </dsp:nvSpPr>
      <dsp:spPr>
        <a:xfrm rot="9206467">
          <a:off x="2043528" y="2615372"/>
          <a:ext cx="452264" cy="0"/>
        </a:xfrm>
        <a:custGeom>
          <a:avLst/>
          <a:gdLst/>
          <a:ahLst/>
          <a:cxnLst/>
          <a:rect l="0" t="0" r="0" b="0"/>
          <a:pathLst>
            <a:path>
              <a:moveTo>
                <a:pt x="0" y="0"/>
              </a:moveTo>
              <a:lnTo>
                <a:pt x="45226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3D6413-4E86-43B1-8BF3-21412E5FE010}">
      <dsp:nvSpPr>
        <dsp:cNvPr id="0" name=""/>
        <dsp:cNvSpPr/>
      </dsp:nvSpPr>
      <dsp:spPr>
        <a:xfrm>
          <a:off x="1250527" y="2512209"/>
          <a:ext cx="816864" cy="8168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sz="2100" kern="1200" dirty="0"/>
            <a:t>各种网站</a:t>
          </a:r>
          <a:endParaRPr lang="zh-CN" altLang="en-US" sz="2100" kern="1200" dirty="0"/>
        </a:p>
      </dsp:txBody>
      <dsp:txXfrm>
        <a:off x="1290403" y="2552085"/>
        <a:ext cx="737112" cy="7371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89CC8-42B7-4500-9445-2AEE31AF1F0C}">
      <dsp:nvSpPr>
        <dsp:cNvPr id="0" name=""/>
        <dsp:cNvSpPr/>
      </dsp:nvSpPr>
      <dsp:spPr>
        <a:xfrm>
          <a:off x="581315" y="0"/>
          <a:ext cx="6588241" cy="201445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C1571-96A7-4779-BB9A-824B695CCA2D}">
      <dsp:nvSpPr>
        <dsp:cNvPr id="0" name=""/>
        <dsp:cNvSpPr/>
      </dsp:nvSpPr>
      <dsp:spPr>
        <a:xfrm>
          <a:off x="2649" y="604337"/>
          <a:ext cx="1721238" cy="80578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a:latin typeface="微软雅黑" panose="020B0503020204020204" pitchFamily="34" charset="-122"/>
              <a:ea typeface="微软雅黑" panose="020B0503020204020204" pitchFamily="34" charset="-122"/>
            </a:rPr>
            <a:t>数据</a:t>
          </a:r>
          <a:endParaRPr lang="zh-CN" altLang="en-US" sz="2600" b="1" kern="1200" dirty="0">
            <a:latin typeface="微软雅黑" panose="020B0503020204020204" pitchFamily="34" charset="-122"/>
            <a:ea typeface="微软雅黑" panose="020B0503020204020204" pitchFamily="34" charset="-122"/>
          </a:endParaRPr>
        </a:p>
      </dsp:txBody>
      <dsp:txXfrm>
        <a:off x="41984" y="643672"/>
        <a:ext cx="1642568" cy="727113"/>
      </dsp:txXfrm>
    </dsp:sp>
    <dsp:sp modelId="{8AA7AE1A-0BFF-4BAD-941D-0B1A2D8762B7}">
      <dsp:nvSpPr>
        <dsp:cNvPr id="0" name=""/>
        <dsp:cNvSpPr/>
      </dsp:nvSpPr>
      <dsp:spPr>
        <a:xfrm>
          <a:off x="2010760" y="604337"/>
          <a:ext cx="1721238" cy="805783"/>
        </a:xfrm>
        <a:prstGeom prst="roundRect">
          <a:avLst/>
        </a:prstGeom>
        <a:solidFill>
          <a:schemeClr val="accent2">
            <a:hueOff val="-397196"/>
            <a:satOff val="-3122"/>
            <a:lumOff val="18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信息</a:t>
          </a:r>
        </a:p>
      </dsp:txBody>
      <dsp:txXfrm>
        <a:off x="2050095" y="643672"/>
        <a:ext cx="1642568" cy="727113"/>
      </dsp:txXfrm>
    </dsp:sp>
    <dsp:sp modelId="{518E18ED-F6CA-4996-BE76-706B1F02B6E4}">
      <dsp:nvSpPr>
        <dsp:cNvPr id="0" name=""/>
        <dsp:cNvSpPr/>
      </dsp:nvSpPr>
      <dsp:spPr>
        <a:xfrm>
          <a:off x="4018872" y="604337"/>
          <a:ext cx="1721238" cy="805783"/>
        </a:xfrm>
        <a:prstGeom prst="roundRect">
          <a:avLst/>
        </a:prstGeom>
        <a:solidFill>
          <a:schemeClr val="accent2">
            <a:hueOff val="-794393"/>
            <a:satOff val="-6244"/>
            <a:lumOff val="36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知识</a:t>
          </a:r>
        </a:p>
      </dsp:txBody>
      <dsp:txXfrm>
        <a:off x="4058207" y="643672"/>
        <a:ext cx="1642568" cy="727113"/>
      </dsp:txXfrm>
    </dsp:sp>
    <dsp:sp modelId="{CD5D45DF-3338-40E3-8535-4D0B84D9A712}">
      <dsp:nvSpPr>
        <dsp:cNvPr id="0" name=""/>
        <dsp:cNvSpPr/>
      </dsp:nvSpPr>
      <dsp:spPr>
        <a:xfrm>
          <a:off x="6026984" y="604337"/>
          <a:ext cx="1721238" cy="805783"/>
        </a:xfrm>
        <a:prstGeom prst="roundRect">
          <a:avLst/>
        </a:prstGeom>
        <a:solidFill>
          <a:schemeClr val="accent2">
            <a:hueOff val="-1191589"/>
            <a:satOff val="-9366"/>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智慧</a:t>
          </a:r>
        </a:p>
      </dsp:txBody>
      <dsp:txXfrm>
        <a:off x="6066319" y="643672"/>
        <a:ext cx="1642568" cy="7271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BA09-81A7-4A41-8A75-4076D97AD853}">
      <dsp:nvSpPr>
        <dsp:cNvPr id="0" name=""/>
        <dsp:cNvSpPr/>
      </dsp:nvSpPr>
      <dsp:spPr>
        <a:xfrm>
          <a:off x="1530303" y="972108"/>
          <a:ext cx="409501" cy="307244"/>
        </a:xfrm>
        <a:custGeom>
          <a:avLst/>
          <a:gdLst/>
          <a:ahLst/>
          <a:cxnLst/>
          <a:rect l="0" t="0" r="0" b="0"/>
          <a:pathLst>
            <a:path>
              <a:moveTo>
                <a:pt x="0" y="0"/>
              </a:moveTo>
              <a:lnTo>
                <a:pt x="204750" y="0"/>
              </a:lnTo>
              <a:lnTo>
                <a:pt x="204750" y="307244"/>
              </a:lnTo>
              <a:lnTo>
                <a:pt x="409501" y="30724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8940B-F58A-4B49-A6F1-B7FBD69F4D11}">
      <dsp:nvSpPr>
        <dsp:cNvPr id="0" name=""/>
        <dsp:cNvSpPr/>
      </dsp:nvSpPr>
      <dsp:spPr>
        <a:xfrm>
          <a:off x="1530303" y="652854"/>
          <a:ext cx="409501" cy="319253"/>
        </a:xfrm>
        <a:custGeom>
          <a:avLst/>
          <a:gdLst/>
          <a:ahLst/>
          <a:cxnLst/>
          <a:rect l="0" t="0" r="0" b="0"/>
          <a:pathLst>
            <a:path>
              <a:moveTo>
                <a:pt x="0" y="319253"/>
              </a:moveTo>
              <a:lnTo>
                <a:pt x="204750" y="319253"/>
              </a:lnTo>
              <a:lnTo>
                <a:pt x="204750" y="0"/>
              </a:lnTo>
              <a:lnTo>
                <a:pt x="40950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C43360-EEE9-4A22-A1CE-584F80751F24}">
      <dsp:nvSpPr>
        <dsp:cNvPr id="0" name=""/>
        <dsp:cNvSpPr/>
      </dsp:nvSpPr>
      <dsp:spPr>
        <a:xfrm>
          <a:off x="1531" y="733209"/>
          <a:ext cx="1528771" cy="477797"/>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调查法</a:t>
          </a:r>
        </a:p>
      </dsp:txBody>
      <dsp:txXfrm>
        <a:off x="1531" y="733209"/>
        <a:ext cx="1528771" cy="477797"/>
      </dsp:txXfrm>
    </dsp:sp>
    <dsp:sp modelId="{4A19574F-EBDB-4821-9941-2783F1BECD08}">
      <dsp:nvSpPr>
        <dsp:cNvPr id="0" name=""/>
        <dsp:cNvSpPr/>
      </dsp:nvSpPr>
      <dsp:spPr>
        <a:xfrm>
          <a:off x="1939805" y="473578"/>
          <a:ext cx="1842879" cy="35855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普遍调查</a:t>
          </a:r>
        </a:p>
      </dsp:txBody>
      <dsp:txXfrm>
        <a:off x="1939805" y="473578"/>
        <a:ext cx="1842879" cy="358550"/>
      </dsp:txXfrm>
    </dsp:sp>
    <dsp:sp modelId="{3273EA91-9CB9-4E36-9528-8651B7A409FF}">
      <dsp:nvSpPr>
        <dsp:cNvPr id="0" name=""/>
        <dsp:cNvSpPr/>
      </dsp:nvSpPr>
      <dsp:spPr>
        <a:xfrm>
          <a:off x="1939805" y="1088068"/>
          <a:ext cx="1875087" cy="382568"/>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抽样调查</a:t>
          </a:r>
        </a:p>
      </dsp:txBody>
      <dsp:txXfrm>
        <a:off x="1939805" y="1088068"/>
        <a:ext cx="1875087" cy="382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7341A-317C-4B3D-97BD-5BD47BE9D8A7}">
      <dsp:nvSpPr>
        <dsp:cNvPr id="0" name=""/>
        <dsp:cNvSpPr/>
      </dsp:nvSpPr>
      <dsp:spPr>
        <a:xfrm>
          <a:off x="0" y="0"/>
          <a:ext cx="2419468" cy="448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问卷设计</a:t>
          </a:r>
        </a:p>
      </dsp:txBody>
      <dsp:txXfrm>
        <a:off x="13148" y="13148"/>
        <a:ext cx="1897136" cy="422605"/>
      </dsp:txXfrm>
    </dsp:sp>
    <dsp:sp modelId="{69C85824-2E7C-4C0D-AC7A-BDE366162BA1}">
      <dsp:nvSpPr>
        <dsp:cNvPr id="0" name=""/>
        <dsp:cNvSpPr/>
      </dsp:nvSpPr>
      <dsp:spPr>
        <a:xfrm>
          <a:off x="202630" y="530519"/>
          <a:ext cx="2419468" cy="448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选取样本</a:t>
          </a:r>
        </a:p>
      </dsp:txBody>
      <dsp:txXfrm>
        <a:off x="215778" y="543667"/>
        <a:ext cx="1898755" cy="422605"/>
      </dsp:txXfrm>
    </dsp:sp>
    <dsp:sp modelId="{DDE08D51-A4D3-4719-B7B3-7E0A49BABD82}">
      <dsp:nvSpPr>
        <dsp:cNvPr id="0" name=""/>
        <dsp:cNvSpPr/>
      </dsp:nvSpPr>
      <dsp:spPr>
        <a:xfrm>
          <a:off x="402236" y="1061039"/>
          <a:ext cx="2419468" cy="448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实施调查</a:t>
          </a:r>
        </a:p>
      </dsp:txBody>
      <dsp:txXfrm>
        <a:off x="415384" y="1074187"/>
        <a:ext cx="1901780" cy="422605"/>
      </dsp:txXfrm>
    </dsp:sp>
    <dsp:sp modelId="{6D3FC573-00D7-449D-B718-EB42FA448C00}">
      <dsp:nvSpPr>
        <dsp:cNvPr id="0" name=""/>
        <dsp:cNvSpPr/>
      </dsp:nvSpPr>
      <dsp:spPr>
        <a:xfrm>
          <a:off x="604866" y="1591558"/>
          <a:ext cx="2419468" cy="448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结果统计</a:t>
          </a:r>
        </a:p>
      </dsp:txBody>
      <dsp:txXfrm>
        <a:off x="618014" y="1604706"/>
        <a:ext cx="1898755" cy="422605"/>
      </dsp:txXfrm>
    </dsp:sp>
    <dsp:sp modelId="{DFA75513-01FF-4563-A284-709036FE703B}">
      <dsp:nvSpPr>
        <dsp:cNvPr id="0" name=""/>
        <dsp:cNvSpPr/>
      </dsp:nvSpPr>
      <dsp:spPr>
        <a:xfrm>
          <a:off x="2127682" y="343817"/>
          <a:ext cx="291785" cy="29178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2193334" y="343817"/>
        <a:ext cx="160481" cy="219568"/>
      </dsp:txXfrm>
    </dsp:sp>
    <dsp:sp modelId="{497AE4A9-4BF2-494E-8EAF-0034BA74F68C}">
      <dsp:nvSpPr>
        <dsp:cNvPr id="0" name=""/>
        <dsp:cNvSpPr/>
      </dsp:nvSpPr>
      <dsp:spPr>
        <a:xfrm>
          <a:off x="2330312" y="874337"/>
          <a:ext cx="291785" cy="29178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2395964" y="874337"/>
        <a:ext cx="160481" cy="219568"/>
      </dsp:txXfrm>
    </dsp:sp>
    <dsp:sp modelId="{45E02517-12DB-445C-8A6A-69E32B90FCFD}">
      <dsp:nvSpPr>
        <dsp:cNvPr id="0" name=""/>
        <dsp:cNvSpPr/>
      </dsp:nvSpPr>
      <dsp:spPr>
        <a:xfrm>
          <a:off x="2529918" y="1404856"/>
          <a:ext cx="291785" cy="29178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2595570" y="1404856"/>
        <a:ext cx="160481" cy="21956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03CD96-77C3-4C22-8022-CCF8611A636C}" type="datetimeFigureOut">
              <a:rPr lang="zh-CN" altLang="en-US" smtClean="0"/>
              <a:t>2021/9/27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CD84F4-6D94-4782-A51D-C62AC67B3A10}" type="slidenum">
              <a:rPr lang="zh-CN" altLang="en-US" smtClean="0"/>
              <a:t>‹#›</a:t>
            </a:fld>
            <a:endParaRPr lang="zh-CN" altLang="en-US"/>
          </a:p>
        </p:txBody>
      </p:sp>
    </p:spTree>
    <p:extLst>
      <p:ext uri="{BB962C8B-B14F-4D97-AF65-F5344CB8AC3E}">
        <p14:creationId xmlns:p14="http://schemas.microsoft.com/office/powerpoint/2010/main" val="2746441603"/>
      </p:ext>
    </p:extLst>
  </p:cSld>
  <p:clrMap bg1="lt1" tx1="dk1" bg2="lt2" tx2="dk2" accent1="accent1" accent2="accent2" accent3="accent3" accent4="accent4" accent5="accent5" accent6="accent6" hlink="hlink" folHlink="folHlink"/>
  <p:notesStyle>
    <a:lvl1pPr marL="0" algn="l" defTabSz="879061" rtl="0" eaLnBrk="1" latinLnBrk="0" hangingPunct="1">
      <a:defRPr sz="1200" kern="1200">
        <a:solidFill>
          <a:schemeClr val="tx1"/>
        </a:solidFill>
        <a:latin typeface="+mn-lt"/>
        <a:ea typeface="+mn-ea"/>
        <a:cs typeface="+mn-cs"/>
      </a:defRPr>
    </a:lvl1pPr>
    <a:lvl2pPr marL="439531" algn="l" defTabSz="879061" rtl="0" eaLnBrk="1" latinLnBrk="0" hangingPunct="1">
      <a:defRPr sz="1200" kern="1200">
        <a:solidFill>
          <a:schemeClr val="tx1"/>
        </a:solidFill>
        <a:latin typeface="+mn-lt"/>
        <a:ea typeface="+mn-ea"/>
        <a:cs typeface="+mn-cs"/>
      </a:defRPr>
    </a:lvl2pPr>
    <a:lvl3pPr marL="879061" algn="l" defTabSz="879061" rtl="0" eaLnBrk="1" latinLnBrk="0" hangingPunct="1">
      <a:defRPr sz="1200" kern="1200">
        <a:solidFill>
          <a:schemeClr val="tx1"/>
        </a:solidFill>
        <a:latin typeface="+mn-lt"/>
        <a:ea typeface="+mn-ea"/>
        <a:cs typeface="+mn-cs"/>
      </a:defRPr>
    </a:lvl3pPr>
    <a:lvl4pPr marL="1318592" algn="l" defTabSz="879061" rtl="0" eaLnBrk="1" latinLnBrk="0" hangingPunct="1">
      <a:defRPr sz="1200" kern="1200">
        <a:solidFill>
          <a:schemeClr val="tx1"/>
        </a:solidFill>
        <a:latin typeface="+mn-lt"/>
        <a:ea typeface="+mn-ea"/>
        <a:cs typeface="+mn-cs"/>
      </a:defRPr>
    </a:lvl4pPr>
    <a:lvl5pPr marL="1758122" algn="l" defTabSz="879061" rtl="0" eaLnBrk="1" latinLnBrk="0" hangingPunct="1">
      <a:defRPr sz="1200" kern="1200">
        <a:solidFill>
          <a:schemeClr val="tx1"/>
        </a:solidFill>
        <a:latin typeface="+mn-lt"/>
        <a:ea typeface="+mn-ea"/>
        <a:cs typeface="+mn-cs"/>
      </a:defRPr>
    </a:lvl5pPr>
    <a:lvl6pPr marL="2197653" algn="l" defTabSz="879061" rtl="0" eaLnBrk="1" latinLnBrk="0" hangingPunct="1">
      <a:defRPr sz="1200" kern="1200">
        <a:solidFill>
          <a:schemeClr val="tx1"/>
        </a:solidFill>
        <a:latin typeface="+mn-lt"/>
        <a:ea typeface="+mn-ea"/>
        <a:cs typeface="+mn-cs"/>
      </a:defRPr>
    </a:lvl6pPr>
    <a:lvl7pPr marL="2637184" algn="l" defTabSz="879061" rtl="0" eaLnBrk="1" latinLnBrk="0" hangingPunct="1">
      <a:defRPr sz="1200" kern="1200">
        <a:solidFill>
          <a:schemeClr val="tx1"/>
        </a:solidFill>
        <a:latin typeface="+mn-lt"/>
        <a:ea typeface="+mn-ea"/>
        <a:cs typeface="+mn-cs"/>
      </a:defRPr>
    </a:lvl7pPr>
    <a:lvl8pPr marL="3076714" algn="l" defTabSz="879061" rtl="0" eaLnBrk="1" latinLnBrk="0" hangingPunct="1">
      <a:defRPr sz="1200" kern="1200">
        <a:solidFill>
          <a:schemeClr val="tx1"/>
        </a:solidFill>
        <a:latin typeface="+mn-lt"/>
        <a:ea typeface="+mn-ea"/>
        <a:cs typeface="+mn-cs"/>
      </a:defRPr>
    </a:lvl8pPr>
    <a:lvl9pPr marL="3516245" algn="l" defTabSz="8790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solidFill>
                  <a:prstClr val="black"/>
                </a:solidFill>
              </a:rPr>
              <a:pPr>
                <a:defRPr/>
              </a:pPr>
              <a:t>2</a:t>
            </a:fld>
            <a:endParaRPr lang="zh-CN" altLang="en-US">
              <a:solidFill>
                <a:prstClr val="black"/>
              </a:solidFill>
            </a:endParaRPr>
          </a:p>
        </p:txBody>
      </p:sp>
    </p:spTree>
    <p:extLst>
      <p:ext uri="{BB962C8B-B14F-4D97-AF65-F5344CB8AC3E}">
        <p14:creationId xmlns:p14="http://schemas.microsoft.com/office/powerpoint/2010/main" val="103213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35932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51064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12482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180701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t>109</a:t>
            </a:fld>
            <a:endParaRPr lang="zh-CN" altLang="en-US"/>
          </a:p>
        </p:txBody>
      </p:sp>
    </p:spTree>
    <p:extLst>
      <p:ext uri="{BB962C8B-B14F-4D97-AF65-F5344CB8AC3E}">
        <p14:creationId xmlns:p14="http://schemas.microsoft.com/office/powerpoint/2010/main" val="3573849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t>110</a:t>
            </a:fld>
            <a:endParaRPr lang="zh-CN" altLang="en-US"/>
          </a:p>
        </p:txBody>
      </p:sp>
    </p:spTree>
    <p:extLst>
      <p:ext uri="{BB962C8B-B14F-4D97-AF65-F5344CB8AC3E}">
        <p14:creationId xmlns:p14="http://schemas.microsoft.com/office/powerpoint/2010/main" val="7403115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t>111</a:t>
            </a:fld>
            <a:endParaRPr lang="zh-CN" altLang="en-US"/>
          </a:p>
        </p:txBody>
      </p:sp>
    </p:spTree>
    <p:extLst>
      <p:ext uri="{BB962C8B-B14F-4D97-AF65-F5344CB8AC3E}">
        <p14:creationId xmlns:p14="http://schemas.microsoft.com/office/powerpoint/2010/main" val="31151403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t>112</a:t>
            </a:fld>
            <a:endParaRPr lang="zh-CN" altLang="en-US"/>
          </a:p>
        </p:txBody>
      </p:sp>
    </p:spTree>
    <p:extLst>
      <p:ext uri="{BB962C8B-B14F-4D97-AF65-F5344CB8AC3E}">
        <p14:creationId xmlns:p14="http://schemas.microsoft.com/office/powerpoint/2010/main" val="36032054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95687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3567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910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362331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9588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02655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62725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85776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57058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13506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80386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95020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9269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35341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27824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8150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960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9993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968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71114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2397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902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976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00F080DE-DB23-45BD-814B-4FF7DA62411C}" type="slidenum">
              <a:rPr lang="zh-CN" altLang="en-US">
                <a:solidFill>
                  <a:prstClr val="black"/>
                </a:solidFill>
              </a:rPr>
              <a:t>4</a:t>
            </a:fld>
            <a:endParaRPr lang="zh-CN" altLang="en-US">
              <a:solidFill>
                <a:prstClr val="black"/>
              </a:solidFill>
            </a:endParaRPr>
          </a:p>
        </p:txBody>
      </p:sp>
    </p:spTree>
    <p:extLst>
      <p:ext uri="{BB962C8B-B14F-4D97-AF65-F5344CB8AC3E}">
        <p14:creationId xmlns:p14="http://schemas.microsoft.com/office/powerpoint/2010/main" val="52055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00F080DE-DB23-45BD-814B-4FF7DA62411C}" type="slidenum">
              <a:rPr lang="zh-CN" altLang="en-US">
                <a:solidFill>
                  <a:prstClr val="black"/>
                </a:solidFill>
              </a:rPr>
              <a:t>23</a:t>
            </a:fld>
            <a:endParaRPr lang="zh-CN" altLang="en-US">
              <a:solidFill>
                <a:prstClr val="black"/>
              </a:solidFill>
            </a:endParaRPr>
          </a:p>
        </p:txBody>
      </p:sp>
    </p:spTree>
    <p:extLst>
      <p:ext uri="{BB962C8B-B14F-4D97-AF65-F5344CB8AC3E}">
        <p14:creationId xmlns:p14="http://schemas.microsoft.com/office/powerpoint/2010/main" val="253456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68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3680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60349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1821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7433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3208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586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1690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722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7410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070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9757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8015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7620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6750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3264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9125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5990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693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571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8640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7884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9820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0153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0448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5084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753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8964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081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916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765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4035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6744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57807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56</a:t>
            </a:fld>
            <a:endParaRPr lang="zh-CN" altLang="en-US">
              <a:solidFill>
                <a:prstClr val="black"/>
              </a:solidFill>
            </a:endParaRPr>
          </a:p>
        </p:txBody>
      </p:sp>
    </p:spTree>
    <p:extLst>
      <p:ext uri="{BB962C8B-B14F-4D97-AF65-F5344CB8AC3E}">
        <p14:creationId xmlns:p14="http://schemas.microsoft.com/office/powerpoint/2010/main" val="3914216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57</a:t>
            </a:fld>
            <a:endParaRPr lang="zh-CN" altLang="en-US">
              <a:solidFill>
                <a:prstClr val="black"/>
              </a:solidFill>
            </a:endParaRPr>
          </a:p>
        </p:txBody>
      </p:sp>
    </p:spTree>
    <p:extLst>
      <p:ext uri="{BB962C8B-B14F-4D97-AF65-F5344CB8AC3E}">
        <p14:creationId xmlns:p14="http://schemas.microsoft.com/office/powerpoint/2010/main" val="359733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58</a:t>
            </a:fld>
            <a:endParaRPr lang="zh-CN" altLang="en-US">
              <a:solidFill>
                <a:prstClr val="black"/>
              </a:solidFill>
            </a:endParaRPr>
          </a:p>
        </p:txBody>
      </p:sp>
    </p:spTree>
    <p:extLst>
      <p:ext uri="{BB962C8B-B14F-4D97-AF65-F5344CB8AC3E}">
        <p14:creationId xmlns:p14="http://schemas.microsoft.com/office/powerpoint/2010/main" val="4110487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59</a:t>
            </a:fld>
            <a:endParaRPr lang="zh-CN" altLang="en-US">
              <a:solidFill>
                <a:prstClr val="black"/>
              </a:solidFill>
            </a:endParaRPr>
          </a:p>
        </p:txBody>
      </p:sp>
    </p:spTree>
    <p:extLst>
      <p:ext uri="{BB962C8B-B14F-4D97-AF65-F5344CB8AC3E}">
        <p14:creationId xmlns:p14="http://schemas.microsoft.com/office/powerpoint/2010/main" val="3489259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6874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1454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928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2471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587617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8455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1830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智力测试，分数不一定代表真正的智力高低，有可能是应试能力、当时的身体状况导致出现偏差。</a:t>
            </a:r>
            <a:endParaRPr lang="en-US" altLang="zh-CN"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783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14523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6337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519032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70</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71</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72</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855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22059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0451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5987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1541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25112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1852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86258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2725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3775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8867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470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52163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64190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61340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03071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3113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304454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8467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88813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502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91486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744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10917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29906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5894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60689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78874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4962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715275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52757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53407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67719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875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39531" indent="0" algn="ctr">
              <a:buNone/>
              <a:defRPr>
                <a:solidFill>
                  <a:schemeClr val="tx1">
                    <a:tint val="75000"/>
                  </a:schemeClr>
                </a:solidFill>
              </a:defRPr>
            </a:lvl2pPr>
            <a:lvl3pPr marL="879061" indent="0" algn="ctr">
              <a:buNone/>
              <a:defRPr>
                <a:solidFill>
                  <a:schemeClr val="tx1">
                    <a:tint val="75000"/>
                  </a:schemeClr>
                </a:solidFill>
              </a:defRPr>
            </a:lvl3pPr>
            <a:lvl4pPr marL="1318592" indent="0" algn="ctr">
              <a:buNone/>
              <a:defRPr>
                <a:solidFill>
                  <a:schemeClr val="tx1">
                    <a:tint val="75000"/>
                  </a:schemeClr>
                </a:solidFill>
              </a:defRPr>
            </a:lvl4pPr>
            <a:lvl5pPr marL="1758122" indent="0" algn="ctr">
              <a:buNone/>
              <a:defRPr>
                <a:solidFill>
                  <a:schemeClr val="tx1">
                    <a:tint val="75000"/>
                  </a:schemeClr>
                </a:solidFill>
              </a:defRPr>
            </a:lvl5pPr>
            <a:lvl6pPr marL="2197653" indent="0" algn="ctr">
              <a:buNone/>
              <a:defRPr>
                <a:solidFill>
                  <a:schemeClr val="tx1">
                    <a:tint val="75000"/>
                  </a:schemeClr>
                </a:solidFill>
              </a:defRPr>
            </a:lvl6pPr>
            <a:lvl7pPr marL="2637184" indent="0" algn="ctr">
              <a:buNone/>
              <a:defRPr>
                <a:solidFill>
                  <a:schemeClr val="tx1">
                    <a:tint val="75000"/>
                  </a:schemeClr>
                </a:solidFill>
              </a:defRPr>
            </a:lvl7pPr>
            <a:lvl8pPr marL="3076714" indent="0" algn="ctr">
              <a:buNone/>
              <a:defRPr>
                <a:solidFill>
                  <a:schemeClr val="tx1">
                    <a:tint val="75000"/>
                  </a:schemeClr>
                </a:solidFill>
              </a:defRPr>
            </a:lvl8pPr>
            <a:lvl9pPr marL="351624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9"/>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5800" spc="-37"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7"/>
            <a:ext cx="7543800" cy="857250"/>
          </a:xfrm>
        </p:spPr>
        <p:txBody>
          <a:bodyPr lIns="65930" rIns="65930">
            <a:normAutofit/>
          </a:bodyPr>
          <a:lstStyle>
            <a:lvl1pPr marL="0" indent="0" algn="l">
              <a:buNone/>
              <a:defRPr sz="1700" cap="all" spc="144" baseline="0">
                <a:solidFill>
                  <a:schemeClr val="tx2"/>
                </a:solidFill>
                <a:latin typeface="+mj-lt"/>
              </a:defRPr>
            </a:lvl1pPr>
            <a:lvl2pPr marL="329648" indent="0" algn="ctr">
              <a:buNone/>
              <a:defRPr sz="1700"/>
            </a:lvl2pPr>
            <a:lvl3pPr marL="659296" indent="0" algn="ctr">
              <a:buNone/>
              <a:defRPr sz="1700"/>
            </a:lvl3pPr>
            <a:lvl4pPr marL="988946" indent="0" algn="ctr">
              <a:buNone/>
              <a:defRPr sz="1400"/>
            </a:lvl4pPr>
            <a:lvl5pPr marL="1318592" indent="0" algn="ctr">
              <a:buNone/>
              <a:defRPr sz="1400"/>
            </a:lvl5pPr>
            <a:lvl6pPr marL="1648240" indent="0" algn="ctr">
              <a:buNone/>
              <a:defRPr sz="1400"/>
            </a:lvl6pPr>
            <a:lvl7pPr marL="1977889" indent="0" algn="ctr">
              <a:buNone/>
              <a:defRPr sz="1400"/>
            </a:lvl7pPr>
            <a:lvl8pPr marL="2307536" indent="0" algn="ctr">
              <a:buNone/>
              <a:defRPr sz="1400"/>
            </a:lvl8pPr>
            <a:lvl9pPr marL="2637184" indent="0" algn="ctr">
              <a:buNone/>
              <a:defRPr sz="14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031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Tree>
    <p:extLst>
      <p:ext uri="{BB962C8B-B14F-4D97-AF65-F5344CB8AC3E}">
        <p14:creationId xmlns:p14="http://schemas.microsoft.com/office/powerpoint/2010/main" val="625409628"/>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58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5930" rIns="65930" anchor="t" anchorCtr="0">
            <a:normAutofit/>
          </a:bodyPr>
          <a:lstStyle>
            <a:lvl1pPr marL="0" indent="0">
              <a:buNone/>
              <a:defRPr sz="1700" cap="all" spc="144" baseline="0">
                <a:solidFill>
                  <a:schemeClr val="tx2"/>
                </a:solidFill>
                <a:latin typeface="+mj-lt"/>
              </a:defRPr>
            </a:lvl1pPr>
            <a:lvl2pPr marL="329648" indent="0">
              <a:buNone/>
              <a:defRPr sz="1300">
                <a:solidFill>
                  <a:schemeClr val="tx1">
                    <a:tint val="75000"/>
                  </a:schemeClr>
                </a:solidFill>
              </a:defRPr>
            </a:lvl2pPr>
            <a:lvl3pPr marL="659296" indent="0">
              <a:buNone/>
              <a:defRPr sz="1200">
                <a:solidFill>
                  <a:schemeClr val="tx1">
                    <a:tint val="75000"/>
                  </a:schemeClr>
                </a:solidFill>
              </a:defRPr>
            </a:lvl3pPr>
            <a:lvl4pPr marL="988946" indent="0">
              <a:buNone/>
              <a:defRPr sz="1100">
                <a:solidFill>
                  <a:schemeClr val="tx1">
                    <a:tint val="75000"/>
                  </a:schemeClr>
                </a:solidFill>
              </a:defRPr>
            </a:lvl4pPr>
            <a:lvl5pPr marL="1318592" indent="0">
              <a:buNone/>
              <a:defRPr sz="1100">
                <a:solidFill>
                  <a:schemeClr val="tx1">
                    <a:tint val="75000"/>
                  </a:schemeClr>
                </a:solidFill>
              </a:defRPr>
            </a:lvl5pPr>
            <a:lvl6pPr marL="1648240" indent="0">
              <a:buNone/>
              <a:defRPr sz="1100">
                <a:solidFill>
                  <a:schemeClr val="tx1">
                    <a:tint val="75000"/>
                  </a:schemeClr>
                </a:solidFill>
              </a:defRPr>
            </a:lvl6pPr>
            <a:lvl7pPr marL="1977889" indent="0">
              <a:buNone/>
              <a:defRPr sz="1100">
                <a:solidFill>
                  <a:schemeClr val="tx1">
                    <a:tint val="75000"/>
                  </a:schemeClr>
                </a:solidFill>
              </a:defRPr>
            </a:lvl7pPr>
            <a:lvl8pPr marL="2307536" indent="0">
              <a:buNone/>
              <a:defRPr sz="1100">
                <a:solidFill>
                  <a:schemeClr val="tx1">
                    <a:tint val="75000"/>
                  </a:schemeClr>
                </a:solidFill>
              </a:defRPr>
            </a:lvl8pPr>
            <a:lvl9pPr marL="2637184"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140517"/>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7"/>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1398880239"/>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37089672"/>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397574696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709618844"/>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70"/>
            <a:ext cx="2400300" cy="1714500"/>
          </a:xfrm>
        </p:spPr>
        <p:txBody>
          <a:bodyPr anchor="b">
            <a:normAutofit/>
          </a:bodyPr>
          <a:lstStyle>
            <a:lvl1pPr>
              <a:defRPr sz="2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1"/>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2"/>
            <a:ext cx="2400300" cy="2534343"/>
          </a:xfrm>
        </p:spPr>
        <p:txBody>
          <a:bodyPr lIns="65930" rIns="65930">
            <a:normAutofit/>
          </a:bodyPr>
          <a:lstStyle>
            <a:lvl1pPr marL="0" indent="0">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9" y="4844841"/>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401727080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5"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3686308"/>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6" y="2"/>
            <a:ext cx="9143989" cy="3686307"/>
          </a:xfrm>
          <a:solidFill>
            <a:schemeClr val="bg2">
              <a:lumMod val="90000"/>
            </a:schemeClr>
          </a:solidFill>
        </p:spPr>
        <p:txBody>
          <a:bodyPr lIns="329648" tIns="329648" anchor="t"/>
          <a:lstStyle>
            <a:lvl1pPr marL="0" indent="0">
              <a:buNone/>
              <a:defRPr sz="2300"/>
            </a:lvl1pPr>
            <a:lvl2pPr marL="329648" indent="0">
              <a:buNone/>
              <a:defRPr sz="2000"/>
            </a:lvl2pPr>
            <a:lvl3pPr marL="659296" indent="0">
              <a:buNone/>
              <a:defRPr sz="1700"/>
            </a:lvl3pPr>
            <a:lvl4pPr marL="988946" indent="0">
              <a:buNone/>
              <a:defRPr sz="1400"/>
            </a:lvl4pPr>
            <a:lvl5pPr marL="1318592" indent="0">
              <a:buNone/>
              <a:defRPr sz="1400"/>
            </a:lvl5pPr>
            <a:lvl6pPr marL="1648240" indent="0">
              <a:buNone/>
              <a:defRPr sz="1400"/>
            </a:lvl6pPr>
            <a:lvl7pPr marL="1977889" indent="0">
              <a:buNone/>
              <a:defRPr sz="1400"/>
            </a:lvl7pPr>
            <a:lvl8pPr marL="2307536" indent="0">
              <a:buNone/>
              <a:defRPr sz="1400"/>
            </a:lvl8pPr>
            <a:lvl9pPr marL="2637184" indent="0">
              <a:buNone/>
              <a:defRPr sz="14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5930" tIns="0" rIns="65930" bIns="0">
            <a:normAutofit/>
          </a:bodyPr>
          <a:lstStyle>
            <a:lvl1pPr marL="0" indent="0">
              <a:spcBef>
                <a:spcPts val="0"/>
              </a:spcBef>
              <a:spcAft>
                <a:spcPts val="433"/>
              </a:spcAft>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3871608468"/>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930581095"/>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7" y="309227"/>
            <a:ext cx="1971675" cy="43199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5" y="309227"/>
            <a:ext cx="5800725" cy="4319925"/>
          </a:xfrm>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85355525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sz="20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2002" y="70717"/>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1270222076"/>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602" y="114772"/>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67384567"/>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11" y="88108"/>
            <a:ext cx="5183995"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89172347"/>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6"/>
            <a:ext cx="7543800" cy="857250"/>
          </a:xfrm>
        </p:spPr>
        <p:txBody>
          <a:bodyPr lIns="68580" rIns="6858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0556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Tree>
    <p:extLst>
      <p:ext uri="{BB962C8B-B14F-4D97-AF65-F5344CB8AC3E}">
        <p14:creationId xmlns:p14="http://schemas.microsoft.com/office/powerpoint/2010/main" val="3387673209"/>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8580" rIns="68580" anchor="t" anchorCtr="0">
            <a:normAutofit/>
          </a:bodyPr>
          <a:lstStyle>
            <a:lvl1pPr marL="0" indent="0">
              <a:buNone/>
              <a:defRPr sz="1800" cap="all" spc="150" baseline="0">
                <a:solidFill>
                  <a:schemeClr val="tx2"/>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19415"/>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3642831421"/>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a:t>单击此处编辑母版标题样式</a:t>
            </a:r>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39531" indent="0">
              <a:buNone/>
              <a:defRPr sz="1700">
                <a:solidFill>
                  <a:schemeClr val="tx1">
                    <a:tint val="75000"/>
                  </a:schemeClr>
                </a:solidFill>
              </a:defRPr>
            </a:lvl2pPr>
            <a:lvl3pPr marL="879061" indent="0">
              <a:buNone/>
              <a:defRPr sz="1600">
                <a:solidFill>
                  <a:schemeClr val="tx1">
                    <a:tint val="75000"/>
                  </a:schemeClr>
                </a:solidFill>
              </a:defRPr>
            </a:lvl3pPr>
            <a:lvl4pPr marL="1318592" indent="0">
              <a:buNone/>
              <a:defRPr sz="1300">
                <a:solidFill>
                  <a:schemeClr val="tx1">
                    <a:tint val="75000"/>
                  </a:schemeClr>
                </a:solidFill>
              </a:defRPr>
            </a:lvl4pPr>
            <a:lvl5pPr marL="1758122" indent="0">
              <a:buNone/>
              <a:defRPr sz="1300">
                <a:solidFill>
                  <a:schemeClr val="tx1">
                    <a:tint val="75000"/>
                  </a:schemeClr>
                </a:solidFill>
              </a:defRPr>
            </a:lvl5pPr>
            <a:lvl6pPr marL="2197653" indent="0">
              <a:buNone/>
              <a:defRPr sz="1300">
                <a:solidFill>
                  <a:schemeClr val="tx1">
                    <a:tint val="75000"/>
                  </a:schemeClr>
                </a:solidFill>
              </a:defRPr>
            </a:lvl6pPr>
            <a:lvl7pPr marL="2637184" indent="0">
              <a:buNone/>
              <a:defRPr sz="1300">
                <a:solidFill>
                  <a:schemeClr val="tx1">
                    <a:tint val="75000"/>
                  </a:schemeClr>
                </a:solidFill>
              </a:defRPr>
            </a:lvl7pPr>
            <a:lvl8pPr marL="3076714" indent="0">
              <a:buNone/>
              <a:defRPr sz="1300">
                <a:solidFill>
                  <a:schemeClr val="tx1">
                    <a:tint val="75000"/>
                  </a:schemeClr>
                </a:solidFill>
              </a:defRPr>
            </a:lvl8pPr>
            <a:lvl9pPr marL="3516245" indent="0">
              <a:buNone/>
              <a:defRPr sz="1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7227332"/>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1163034777"/>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375125011"/>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0"/>
            <a:ext cx="2400300" cy="2534343"/>
          </a:xfrm>
        </p:spPr>
        <p:txBody>
          <a:bodyPr lIns="68580" rIns="68580">
            <a:normAutofit/>
          </a:bodyPr>
          <a:lstStyle>
            <a:lvl1pPr marL="0" indent="0">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607578046"/>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342900" tIns="3429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8580" tIns="0" rIns="68580" bIns="0">
            <a:normAutofit/>
          </a:bodyPr>
          <a:lstStyle>
            <a:lvl1pPr marL="0" indent="0">
              <a:spcBef>
                <a:spcPts val="0"/>
              </a:spcBef>
              <a:spcAft>
                <a:spcPts val="450"/>
              </a:spcAft>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2574020473"/>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1260603410"/>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99080655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sz="21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1999" y="70714"/>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860510764"/>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599" y="114769"/>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029581326"/>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06" y="88106"/>
            <a:ext cx="5183995"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47990460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151335"/>
            <a:ext cx="4041775"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631156"/>
            <a:ext cx="4041775"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0"/>
            <a:ext cx="5111750" cy="4389834"/>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076328"/>
            <a:ext cx="3008313" cy="351829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100"/>
            </a:lvl1pPr>
            <a:lvl2pPr marL="439531" indent="0">
              <a:buNone/>
              <a:defRPr sz="2700"/>
            </a:lvl2pPr>
            <a:lvl3pPr marL="879061" indent="0">
              <a:buNone/>
              <a:defRPr sz="2300"/>
            </a:lvl3pPr>
            <a:lvl4pPr marL="1318592" indent="0">
              <a:buNone/>
              <a:defRPr sz="2000"/>
            </a:lvl4pPr>
            <a:lvl5pPr marL="1758122" indent="0">
              <a:buNone/>
              <a:defRPr sz="2000"/>
            </a:lvl5pPr>
            <a:lvl6pPr marL="2197653" indent="0">
              <a:buNone/>
              <a:defRPr sz="2000"/>
            </a:lvl6pPr>
            <a:lvl7pPr marL="2637184" indent="0">
              <a:buNone/>
              <a:defRPr sz="2000"/>
            </a:lvl7pPr>
            <a:lvl8pPr marL="3076714" indent="0">
              <a:buNone/>
              <a:defRPr sz="2000"/>
            </a:lvl8pPr>
            <a:lvl9pPr marL="3516245" indent="0">
              <a:buNone/>
              <a:defRPr sz="2000"/>
            </a:lvl9pPr>
          </a:lstStyle>
          <a:p>
            <a:endParaRPr lang="zh-CN" altLang="en-US"/>
          </a:p>
        </p:txBody>
      </p:sp>
      <p:sp>
        <p:nvSpPr>
          <p:cNvPr id="4" name="文本占位符 3"/>
          <p:cNvSpPr>
            <a:spLocks noGrp="1"/>
          </p:cNvSpPr>
          <p:nvPr>
            <p:ph type="body" sz="half" idx="2"/>
          </p:nvPr>
        </p:nvSpPr>
        <p:spPr>
          <a:xfrm>
            <a:off x="1792288" y="4025506"/>
            <a:ext cx="5486400" cy="60364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0"/>
            <a:ext cx="8229600" cy="857250"/>
          </a:xfrm>
          <a:prstGeom prst="rect">
            <a:avLst/>
          </a:prstGeom>
        </p:spPr>
        <p:txBody>
          <a:bodyPr vert="horz" lIns="87906" tIns="43953" rIns="87906" bIns="43953"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4"/>
            <a:ext cx="8229600" cy="3394472"/>
          </a:xfrm>
          <a:prstGeom prst="rect">
            <a:avLst/>
          </a:prstGeom>
        </p:spPr>
        <p:txBody>
          <a:bodyPr vert="horz" lIns="87906" tIns="43953" rIns="87906" bIns="43953"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87906" tIns="43953" rIns="87906" bIns="43953" rtlCol="0" anchor="ctr"/>
          <a:lstStyle>
            <a:lvl1pPr algn="l">
              <a:defRPr sz="1200">
                <a:solidFill>
                  <a:schemeClr val="tx1">
                    <a:tint val="75000"/>
                  </a:schemeClr>
                </a:solidFill>
              </a:defRPr>
            </a:lvl1pPr>
          </a:lstStyle>
          <a:p>
            <a:fld id="{530820CF-B880-4189-942D-D702A7CBA730}" type="datetimeFigureOut">
              <a:rPr lang="zh-CN" altLang="en-US" smtClean="0"/>
              <a:t>2021/9/27</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87906" tIns="43953" rIns="87906" bIns="43953"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87906" tIns="43953" rIns="87906" bIns="43953"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79061" rtl="0" eaLnBrk="1" latinLnBrk="0" hangingPunct="1">
        <a:spcBef>
          <a:spcPct val="0"/>
        </a:spcBef>
        <a:buNone/>
        <a:defRPr sz="4200" kern="1200">
          <a:solidFill>
            <a:schemeClr val="tx1"/>
          </a:solidFill>
          <a:latin typeface="+mj-lt"/>
          <a:ea typeface="+mj-ea"/>
          <a:cs typeface="+mj-cs"/>
        </a:defRPr>
      </a:lvl1pPr>
    </p:titleStyle>
    <p:bodyStyle>
      <a:lvl1pPr marL="329648" indent="-329648" algn="l" defTabSz="879061" rtl="0" eaLnBrk="1" latinLnBrk="0" hangingPunct="1">
        <a:spcBef>
          <a:spcPct val="20000"/>
        </a:spcBef>
        <a:buFont typeface="Arial" pitchFamily="34" charset="0"/>
        <a:buChar char="•"/>
        <a:defRPr sz="3100" kern="1200">
          <a:solidFill>
            <a:schemeClr val="tx1"/>
          </a:solidFill>
          <a:latin typeface="+mn-lt"/>
          <a:ea typeface="+mn-ea"/>
          <a:cs typeface="+mn-cs"/>
        </a:defRPr>
      </a:lvl1pPr>
      <a:lvl2pPr marL="714237" indent="-274706" algn="l" defTabSz="879061"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98827" indent="-219764" algn="l" defTabSz="879061"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538357"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1977889"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1742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695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48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012"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5"/>
            <a:ext cx="7543800" cy="1088068"/>
          </a:xfrm>
          <a:prstGeom prst="rect">
            <a:avLst/>
          </a:prstGeom>
        </p:spPr>
        <p:txBody>
          <a:bodyPr vert="horz" lIns="65930" tIns="32966" rIns="65930" bIns="32966"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2966" rIns="0" bIns="32966"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5" y="4844841"/>
            <a:ext cx="1854203" cy="273844"/>
          </a:xfrm>
          <a:prstGeom prst="rect">
            <a:avLst/>
          </a:prstGeom>
        </p:spPr>
        <p:txBody>
          <a:bodyPr vert="horz" lIns="65930" tIns="32966" rIns="65930" bIns="32966" rtlCol="0" anchor="ctr"/>
          <a:lstStyle>
            <a:lvl1pPr algn="l">
              <a:defRPr sz="700">
                <a:solidFill>
                  <a:srgbClr val="FFFFFF"/>
                </a:solidFill>
              </a:defRPr>
            </a:lvl1pPr>
          </a:lstStyle>
          <a:p>
            <a:pPr defTabSz="329648">
              <a:defRPr/>
            </a:pPr>
            <a:endParaRPr lang="zh-CN" altLang="en-US"/>
          </a:p>
        </p:txBody>
      </p:sp>
      <p:sp>
        <p:nvSpPr>
          <p:cNvPr id="5" name="Footer Placeholder 4"/>
          <p:cNvSpPr>
            <a:spLocks noGrp="1"/>
          </p:cNvSpPr>
          <p:nvPr>
            <p:ph type="ftr" sz="quarter" idx="3"/>
          </p:nvPr>
        </p:nvSpPr>
        <p:spPr>
          <a:xfrm>
            <a:off x="2764643" y="4844841"/>
            <a:ext cx="3617103" cy="273844"/>
          </a:xfrm>
          <a:prstGeom prst="rect">
            <a:avLst/>
          </a:prstGeom>
        </p:spPr>
        <p:txBody>
          <a:bodyPr vert="horz" lIns="65930" tIns="32966" rIns="65930" bIns="32966" rtlCol="0" anchor="ctr"/>
          <a:lstStyle>
            <a:lvl1pPr algn="ctr">
              <a:defRPr sz="700" cap="all" baseline="0">
                <a:solidFill>
                  <a:srgbClr val="FFFFFF"/>
                </a:solidFill>
              </a:defRPr>
            </a:lvl1pPr>
          </a:lstStyle>
          <a:p>
            <a:pPr defTabSz="329648">
              <a:defRPr/>
            </a:pPr>
            <a:endParaRPr lang="zh-CN" altLang="en-US"/>
          </a:p>
        </p:txBody>
      </p:sp>
      <p:sp>
        <p:nvSpPr>
          <p:cNvPr id="6" name="Slide Number Placeholder 5"/>
          <p:cNvSpPr>
            <a:spLocks noGrp="1"/>
          </p:cNvSpPr>
          <p:nvPr>
            <p:ph type="sldNum" sz="quarter" idx="4"/>
          </p:nvPr>
        </p:nvSpPr>
        <p:spPr>
          <a:xfrm>
            <a:off x="7425349" y="4844841"/>
            <a:ext cx="984019" cy="273844"/>
          </a:xfrm>
          <a:prstGeom prst="rect">
            <a:avLst/>
          </a:prstGeom>
        </p:spPr>
        <p:txBody>
          <a:bodyPr vert="horz" lIns="65930" tIns="32966" rIns="65930" bIns="32966" rtlCol="0" anchor="ctr"/>
          <a:lstStyle>
            <a:lvl1pPr algn="r">
              <a:defRPr sz="800">
                <a:solidFill>
                  <a:srgbClr val="FFFFFF"/>
                </a:solidFill>
              </a:defRPr>
            </a:lvl1pPr>
          </a:lstStyle>
          <a:p>
            <a:pPr defTabSz="329648">
              <a:defRPr/>
            </a:pPr>
            <a:fld id="{73BED89E-2848-48DC-83CE-D905AD249AFE}" type="slidenum">
              <a:rPr lang="zh-CN" altLang="en-US" smtClean="0"/>
              <a:pPr defTabSz="329648">
                <a:defRPr/>
              </a:pPr>
              <a:t>‹#›</a:t>
            </a:fld>
            <a:endParaRPr lang="zh-CN" altLang="en-US" dirty="0"/>
          </a:p>
        </p:txBody>
      </p:sp>
      <p:cxnSp>
        <p:nvCxnSpPr>
          <p:cNvPr id="10" name="Straight Connector 9"/>
          <p:cNvCxnSpPr/>
          <p:nvPr/>
        </p:nvCxnSpPr>
        <p:spPr>
          <a:xfrm>
            <a:off x="895150"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27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wipe/>
  </p:transition>
  <p:hf hdr="0" ftr="0" dt="0"/>
  <p:txStyles>
    <p:titleStyle>
      <a:lvl1pPr algn="l" defTabSz="659296" rtl="0" eaLnBrk="1" latinLnBrk="0" hangingPunct="1">
        <a:lnSpc>
          <a:spcPct val="85000"/>
        </a:lnSpc>
        <a:spcBef>
          <a:spcPct val="0"/>
        </a:spcBef>
        <a:buNone/>
        <a:defRPr sz="3400" kern="1200" spc="-37" baseline="0">
          <a:solidFill>
            <a:schemeClr val="tx1">
              <a:lumMod val="75000"/>
              <a:lumOff val="25000"/>
            </a:schemeClr>
          </a:solidFill>
          <a:latin typeface="+mj-lt"/>
          <a:ea typeface="+mj-ea"/>
          <a:cs typeface="+mj-cs"/>
        </a:defRPr>
      </a:lvl1pPr>
    </p:titleStyle>
    <p:bodyStyle>
      <a:lvl1pPr marL="65930" indent="-65930" algn="l" defTabSz="659296" rtl="0" eaLnBrk="1" latinLnBrk="0" hangingPunct="1">
        <a:lnSpc>
          <a:spcPct val="90000"/>
        </a:lnSpc>
        <a:spcBef>
          <a:spcPts val="865"/>
        </a:spcBef>
        <a:spcAft>
          <a:spcPts val="144"/>
        </a:spcAft>
        <a:buClr>
          <a:schemeClr val="accent1"/>
        </a:buClr>
        <a:buSzPct val="100000"/>
        <a:buFont typeface="Calibri" panose="020F0502020204030204" pitchFamily="34" charset="0"/>
        <a:buChar char=" "/>
        <a:defRPr sz="1400" kern="1200">
          <a:solidFill>
            <a:schemeClr val="tx1">
              <a:lumMod val="75000"/>
              <a:lumOff val="25000"/>
            </a:schemeClr>
          </a:solidFill>
          <a:latin typeface="+mn-lt"/>
          <a:ea typeface="+mn-ea"/>
          <a:cs typeface="+mn-cs"/>
        </a:defRPr>
      </a:lvl1pPr>
      <a:lvl2pPr marL="276904" indent="-131859" algn="l" defTabSz="659296" rtl="0" eaLnBrk="1" latinLnBrk="0" hangingPunct="1">
        <a:lnSpc>
          <a:spcPct val="90000"/>
        </a:lnSpc>
        <a:spcBef>
          <a:spcPts val="144"/>
        </a:spcBef>
        <a:spcAft>
          <a:spcPts val="288"/>
        </a:spcAft>
        <a:buClr>
          <a:schemeClr val="accent1"/>
        </a:buClr>
        <a:buFont typeface="Calibri" pitchFamily="34" charset="0"/>
        <a:buChar char="◦"/>
        <a:defRPr sz="1300" kern="1200">
          <a:solidFill>
            <a:schemeClr val="tx1">
              <a:lumMod val="75000"/>
              <a:lumOff val="25000"/>
            </a:schemeClr>
          </a:solidFill>
          <a:latin typeface="+mn-lt"/>
          <a:ea typeface="+mn-ea"/>
          <a:cs typeface="+mn-cs"/>
        </a:defRPr>
      </a:lvl2pPr>
      <a:lvl3pPr marL="408764"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4062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7248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793116"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37319"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081522"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25727"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59296" rtl="0" eaLnBrk="1" latinLnBrk="0" hangingPunct="1">
        <a:defRPr sz="1300" kern="1200">
          <a:solidFill>
            <a:schemeClr val="tx1"/>
          </a:solidFill>
          <a:latin typeface="+mn-lt"/>
          <a:ea typeface="+mn-ea"/>
          <a:cs typeface="+mn-cs"/>
        </a:defRPr>
      </a:lvl1pPr>
      <a:lvl2pPr marL="329648" algn="l" defTabSz="659296" rtl="0" eaLnBrk="1" latinLnBrk="0" hangingPunct="1">
        <a:defRPr sz="1300" kern="1200">
          <a:solidFill>
            <a:schemeClr val="tx1"/>
          </a:solidFill>
          <a:latin typeface="+mn-lt"/>
          <a:ea typeface="+mn-ea"/>
          <a:cs typeface="+mn-cs"/>
        </a:defRPr>
      </a:lvl2pPr>
      <a:lvl3pPr marL="659296" algn="l" defTabSz="659296" rtl="0" eaLnBrk="1" latinLnBrk="0" hangingPunct="1">
        <a:defRPr sz="1300" kern="1200">
          <a:solidFill>
            <a:schemeClr val="tx1"/>
          </a:solidFill>
          <a:latin typeface="+mn-lt"/>
          <a:ea typeface="+mn-ea"/>
          <a:cs typeface="+mn-cs"/>
        </a:defRPr>
      </a:lvl3pPr>
      <a:lvl4pPr marL="988946" algn="l" defTabSz="659296" rtl="0" eaLnBrk="1" latinLnBrk="0" hangingPunct="1">
        <a:defRPr sz="1300" kern="1200">
          <a:solidFill>
            <a:schemeClr val="tx1"/>
          </a:solidFill>
          <a:latin typeface="+mn-lt"/>
          <a:ea typeface="+mn-ea"/>
          <a:cs typeface="+mn-cs"/>
        </a:defRPr>
      </a:lvl4pPr>
      <a:lvl5pPr marL="1318592" algn="l" defTabSz="659296" rtl="0" eaLnBrk="1" latinLnBrk="0" hangingPunct="1">
        <a:defRPr sz="1300" kern="1200">
          <a:solidFill>
            <a:schemeClr val="tx1"/>
          </a:solidFill>
          <a:latin typeface="+mn-lt"/>
          <a:ea typeface="+mn-ea"/>
          <a:cs typeface="+mn-cs"/>
        </a:defRPr>
      </a:lvl5pPr>
      <a:lvl6pPr marL="1648240" algn="l" defTabSz="659296" rtl="0" eaLnBrk="1" latinLnBrk="0" hangingPunct="1">
        <a:defRPr sz="1300" kern="1200">
          <a:solidFill>
            <a:schemeClr val="tx1"/>
          </a:solidFill>
          <a:latin typeface="+mn-lt"/>
          <a:ea typeface="+mn-ea"/>
          <a:cs typeface="+mn-cs"/>
        </a:defRPr>
      </a:lvl6pPr>
      <a:lvl7pPr marL="1977889" algn="l" defTabSz="659296" rtl="0" eaLnBrk="1" latinLnBrk="0" hangingPunct="1">
        <a:defRPr sz="1300" kern="1200">
          <a:solidFill>
            <a:schemeClr val="tx1"/>
          </a:solidFill>
          <a:latin typeface="+mn-lt"/>
          <a:ea typeface="+mn-ea"/>
          <a:cs typeface="+mn-cs"/>
        </a:defRPr>
      </a:lvl7pPr>
      <a:lvl8pPr marL="2307536" algn="l" defTabSz="659296" rtl="0" eaLnBrk="1" latinLnBrk="0" hangingPunct="1">
        <a:defRPr sz="1300" kern="1200">
          <a:solidFill>
            <a:schemeClr val="tx1"/>
          </a:solidFill>
          <a:latin typeface="+mn-lt"/>
          <a:ea typeface="+mn-ea"/>
          <a:cs typeface="+mn-cs"/>
        </a:defRPr>
      </a:lvl8pPr>
      <a:lvl9pPr marL="2637184" algn="l" defTabSz="659296"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68580" tIns="34290" rIns="68580" bIns="3429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4290" rIns="0" bIns="3429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68580" tIns="34290" rIns="68580" bIns="34290" rtlCol="0" anchor="ctr"/>
          <a:lstStyle>
            <a:lvl1pPr algn="l">
              <a:defRPr sz="700">
                <a:solidFill>
                  <a:srgbClr val="FFFFFF"/>
                </a:solidFill>
              </a:defRPr>
            </a:lvl1pPr>
          </a:lstStyle>
          <a:p>
            <a:pPr defTabSz="342900">
              <a:defRPr/>
            </a:pPr>
            <a:endParaRPr lang="zh-CN" alt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68580" tIns="34290" rIns="68580" bIns="34290" rtlCol="0" anchor="ctr"/>
          <a:lstStyle>
            <a:lvl1pPr algn="ctr">
              <a:defRPr sz="700" cap="all" baseline="0">
                <a:solidFill>
                  <a:srgbClr val="FFFFFF"/>
                </a:solidFill>
              </a:defRPr>
            </a:lvl1pPr>
          </a:lstStyle>
          <a:p>
            <a:pPr defTabSz="342900">
              <a:defRPr/>
            </a:pPr>
            <a:endParaRPr lang="zh-CN" alt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68580" tIns="34290" rIns="68580" bIns="34290" rtlCol="0" anchor="ctr"/>
          <a:lstStyle>
            <a:lvl1pPr algn="r">
              <a:defRPr sz="800">
                <a:solidFill>
                  <a:srgbClr val="FFFFFF"/>
                </a:solidFill>
              </a:defRPr>
            </a:lvl1pPr>
          </a:lstStyle>
          <a:p>
            <a:pPr defTabSz="342900">
              <a:defRPr/>
            </a:pPr>
            <a:fld id="{73BED89E-2848-48DC-83CE-D905AD249AFE}" type="slidenum">
              <a:rPr lang="zh-CN" altLang="en-US" smtClean="0"/>
              <a:pPr defTabSz="342900">
                <a:defRPr/>
              </a:pPr>
              <a:t>‹#›</a:t>
            </a:fld>
            <a:endParaRPr lang="zh-CN" alt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0558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wipe/>
  </p:transition>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4.xml"/><Relationship Id="rId1" Type="http://schemas.openxmlformats.org/officeDocument/2006/relationships/slideLayout" Target="../slideLayouts/slideLayout3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6.xml"/><Relationship Id="rId1" Type="http://schemas.openxmlformats.org/officeDocument/2006/relationships/slideLayout" Target="../slideLayouts/slideLayout3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3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diagramQuickStyle" Target="../diagrams/quickStyle8.xml"/><Relationship Id="rId11" Type="http://schemas.openxmlformats.org/officeDocument/2006/relationships/image" Target="../media/image12.png"/><Relationship Id="rId5" Type="http://schemas.openxmlformats.org/officeDocument/2006/relationships/diagramLayout" Target="../diagrams/layout8.xml"/><Relationship Id="rId10" Type="http://schemas.openxmlformats.org/officeDocument/2006/relationships/image" Target="../media/image11.png"/><Relationship Id="rId4" Type="http://schemas.openxmlformats.org/officeDocument/2006/relationships/diagramData" Target="../diagrams/data8.xml"/><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9.xml"/><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png"/><Relationship Id="rId7" Type="http://schemas.openxmlformats.org/officeDocument/2006/relationships/diagramColors" Target="../diagrams/colors10.xml"/><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s://www.yicai.com/"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png"/><Relationship Id="rId7" Type="http://schemas.openxmlformats.org/officeDocument/2006/relationships/diagramColors" Target="../diagrams/colors11.xml"/><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png"/><Relationship Id="rId7" Type="http://schemas.openxmlformats.org/officeDocument/2006/relationships/diagramColors" Target="../diagrams/colors12.xml"/><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jpg"/><Relationship Id="rId5" Type="http://schemas.openxmlformats.org/officeDocument/2006/relationships/image" Target="../media/image4.png"/><Relationship Id="rId4"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2.xml"/><Relationship Id="rId4" Type="http://schemas.openxmlformats.org/officeDocument/2006/relationships/image" Target="../media/image18.jp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png"/><Relationship Id="rId7" Type="http://schemas.openxmlformats.org/officeDocument/2006/relationships/diagramColors" Target="../diagrams/colors13.xml"/><Relationship Id="rId2" Type="http://schemas.openxmlformats.org/officeDocument/2006/relationships/notesSlide" Target="../notesSlides/notesSlide48.xml"/><Relationship Id="rId1" Type="http://schemas.openxmlformats.org/officeDocument/2006/relationships/slideLayout" Target="../slideLayouts/slideLayout3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4.png"/><Relationship Id="rId7" Type="http://schemas.openxmlformats.org/officeDocument/2006/relationships/diagramColors" Target="../diagrams/colors14.xml"/><Relationship Id="rId2" Type="http://schemas.openxmlformats.org/officeDocument/2006/relationships/notesSlide" Target="../notesSlides/notesSlide66.xml"/><Relationship Id="rId1" Type="http://schemas.openxmlformats.org/officeDocument/2006/relationships/slideLayout" Target="../slideLayouts/slideLayout3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4.png"/><Relationship Id="rId7" Type="http://schemas.openxmlformats.org/officeDocument/2006/relationships/diagramColors" Target="../diagrams/colors15.xml"/><Relationship Id="rId2" Type="http://schemas.openxmlformats.org/officeDocument/2006/relationships/notesSlide" Target="../notesSlides/notesSlide68.xml"/><Relationship Id="rId1" Type="http://schemas.openxmlformats.org/officeDocument/2006/relationships/slideLayout" Target="../slideLayouts/slideLayout3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32.xml"/><Relationship Id="rId4" Type="http://schemas.openxmlformats.org/officeDocument/2006/relationships/image" Target="../media/image25.tiff"/></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32.xml"/><Relationship Id="rId4" Type="http://schemas.openxmlformats.org/officeDocument/2006/relationships/image" Target="../media/image28.tmp"/></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32.xml"/><Relationship Id="rId4" Type="http://schemas.openxmlformats.org/officeDocument/2006/relationships/image" Target="../media/image2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2" cstate="print"/>
          <a:srcRect/>
          <a:stretch>
            <a:fillRect/>
          </a:stretch>
        </p:blipFill>
        <p:spPr bwMode="auto">
          <a:xfrm>
            <a:off x="0" y="1"/>
            <a:ext cx="9144000" cy="5143500"/>
          </a:xfrm>
          <a:prstGeom prst="rect">
            <a:avLst/>
          </a:prstGeom>
          <a:noFill/>
          <a:ln w="9525">
            <a:noFill/>
            <a:miter lim="800000"/>
            <a:headEnd/>
            <a:tailEnd/>
          </a:ln>
        </p:spPr>
      </p:pic>
      <p:sp>
        <p:nvSpPr>
          <p:cNvPr id="2" name="标题 1"/>
          <p:cNvSpPr>
            <a:spLocks noGrp="1"/>
          </p:cNvSpPr>
          <p:nvPr>
            <p:ph type="ctrTitle"/>
          </p:nvPr>
        </p:nvSpPr>
        <p:spPr>
          <a:xfrm>
            <a:off x="755576" y="1419622"/>
            <a:ext cx="8025256" cy="957023"/>
          </a:xfrm>
        </p:spPr>
        <p:txBody>
          <a:bodyPr rtlCol="0">
            <a:noAutofit/>
          </a:bodyPr>
          <a:lstStyle/>
          <a:p>
            <a:pPr algn="ctr">
              <a:lnSpc>
                <a:spcPct val="150000"/>
              </a:lnSpc>
              <a:defRPr/>
            </a:pPr>
            <a:br>
              <a:rPr lang="en-US" altLang="zh-CN" sz="3200" b="1" dirty="0">
                <a:solidFill>
                  <a:srgbClr val="6964A0"/>
                </a:solidFill>
                <a:latin typeface="黑体" panose="02010609060101010101" pitchFamily="49" charset="-122"/>
                <a:ea typeface="黑体" panose="02010609060101010101" pitchFamily="49" charset="-122"/>
              </a:rPr>
            </a:br>
            <a:r>
              <a:rPr lang="en-US" altLang="zh-CN" sz="4400" b="1" dirty="0">
                <a:solidFill>
                  <a:srgbClr val="6964A0"/>
                </a:solidFill>
                <a:latin typeface="黑体" panose="02010609060101010101" pitchFamily="49" charset="-122"/>
                <a:ea typeface="黑体" panose="02010609060101010101" pitchFamily="49" charset="-122"/>
              </a:rPr>
              <a:t>3  </a:t>
            </a:r>
            <a:r>
              <a:rPr lang="zh-CN" altLang="en-US" sz="4400" b="1" dirty="0">
                <a:solidFill>
                  <a:srgbClr val="6964A0"/>
                </a:solidFill>
                <a:latin typeface="黑体" panose="02010609060101010101" pitchFamily="49" charset="-122"/>
                <a:ea typeface="黑体" panose="02010609060101010101" pitchFamily="49" charset="-122"/>
              </a:rPr>
              <a:t>信息采集</a:t>
            </a:r>
            <a:endParaRPr lang="zh-CN" altLang="en-US" sz="4400" b="1" dirty="0">
              <a:ln w="12700">
                <a:gradFill flip="none" rotWithShape="1">
                  <a:gsLst>
                    <a:gs pos="0">
                      <a:prstClr val="white">
                        <a:alpha val="11000"/>
                      </a:prstClr>
                    </a:gs>
                    <a:gs pos="50000">
                      <a:prstClr val="white">
                        <a:alpha val="50000"/>
                      </a:prstClr>
                    </a:gs>
                    <a:gs pos="100000">
                      <a:prstClr val="white"/>
                    </a:gs>
                  </a:gsLst>
                  <a:lin ang="5400000" scaled="1"/>
                  <a:tileRect/>
                </a:gradFill>
              </a:ln>
              <a:solidFill>
                <a:srgbClr val="6964A0"/>
              </a:solidFill>
              <a:effectLst>
                <a:innerShdw blurRad="127000" dist="50800" dir="16200000">
                  <a:prstClr val="black">
                    <a:alpha val="61000"/>
                  </a:prstClr>
                </a:innerShdw>
              </a:effectLst>
              <a:latin typeface="黑体" panose="02010609060101010101" pitchFamily="49" charset="-122"/>
              <a:ea typeface="黑体" panose="02010609060101010101" pitchFamily="49" charset="-122"/>
              <a:cs typeface="+mn-cs"/>
            </a:endParaRPr>
          </a:p>
        </p:txBody>
      </p:sp>
      <p:sp>
        <p:nvSpPr>
          <p:cNvPr id="11" name="Date Placeholder 3"/>
          <p:cNvSpPr>
            <a:spLocks noGrp="1"/>
          </p:cNvSpPr>
          <p:nvPr>
            <p:ph type="dt" sz="half" idx="10"/>
          </p:nvPr>
        </p:nvSpPr>
        <p:spPr>
          <a:xfrm>
            <a:off x="471488" y="4767267"/>
            <a:ext cx="1543050"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a:p>
        </p:txBody>
      </p:sp>
      <p:sp>
        <p:nvSpPr>
          <p:cNvPr id="12" name="Footer Placeholder 4"/>
          <p:cNvSpPr>
            <a:spLocks noGrp="1"/>
          </p:cNvSpPr>
          <p:nvPr>
            <p:ph type="ftr" sz="quarter" idx="11"/>
          </p:nvPr>
        </p:nvSpPr>
        <p:spPr>
          <a:xfrm>
            <a:off x="2271716" y="4767267"/>
            <a:ext cx="2314575" cy="273844"/>
          </a:xfrm>
        </p:spPr>
        <p:txBody>
          <a:bodyPr wrap="square" numCol="1" anchor="t" anchorCtr="0" compatLnSpc="1">
            <a:prstTxWarp prst="textNoShape">
              <a:avLst/>
            </a:prstTxWarp>
          </a:bodyPr>
          <a:lstStyle>
            <a:lvl1pPr algn="l">
              <a:defRPr>
                <a:latin typeface="Calibri" pitchFamily="34" charset="0"/>
              </a:defRPr>
            </a:lvl1pPr>
          </a:lstStyle>
          <a:p>
            <a:pPr>
              <a:defRPr/>
            </a:pPr>
            <a:endParaRPr lang="en-US" altLang="zh-CN" dirty="0"/>
          </a:p>
        </p:txBody>
      </p:sp>
      <p:pic>
        <p:nvPicPr>
          <p:cNvPr id="18" name="图片 17"/>
          <p:cNvPicPr>
            <a:picLocks noChangeAspect="1"/>
          </p:cNvPicPr>
          <p:nvPr/>
        </p:nvPicPr>
        <p:blipFill>
          <a:blip r:embed="rId3">
            <a:extLst>
              <a:ext uri="{BEBA8EAE-BF5A-486C-A8C5-ECC9F3942E4B}">
                <a14:imgProps xmlns:a14="http://schemas.microsoft.com/office/drawing/2010/main">
                  <a14:imgLayer r:embed="rId4">
                    <a14:imgEffect>
                      <a14:backgroundRemoval t="4098" b="100000" l="683" r="100000">
                        <a14:foregroundMark x1="15700" y1="31967" x2="16041" y2="54098"/>
                        <a14:foregroundMark x1="9898" y1="12295" x2="9898" y2="27049"/>
                        <a14:foregroundMark x1="37201" y1="11475" x2="38567" y2="12295"/>
                        <a14:foregroundMark x1="32082" y1="30328" x2="37201" y2="22951"/>
                        <a14:foregroundMark x1="37543" y1="55738" x2="37543" y2="61475"/>
                        <a14:foregroundMark x1="31058" y1="61475" x2="33106" y2="60656"/>
                        <a14:foregroundMark x1="62457" y1="13934" x2="62457" y2="31967"/>
                        <a14:foregroundMark x1="83276" y1="53279" x2="82253" y2="58197"/>
                        <a14:foregroundMark x1="93515" y1="7377" x2="88737" y2="35246"/>
                        <a14:foregroundMark x1="93174" y1="54098" x2="94539" y2="72131"/>
                        <a14:foregroundMark x1="2048" y1="90164" x2="97611" y2="89344"/>
                        <a14:foregroundMark x1="61433" y1="40984" x2="58703" y2="55738"/>
                        <a14:foregroundMark x1="68259" y1="48361" x2="73720" y2="55738"/>
                        <a14:foregroundMark x1="55631" y1="40984" x2="67235" y2="30328"/>
                        <a14:foregroundMark x1="39932" y1="32787" x2="38567" y2="42623"/>
                        <a14:foregroundMark x1="33447" y1="40984" x2="35495" y2="45082"/>
                        <a14:foregroundMark x1="39932" y1="20492" x2="43003" y2="18033"/>
                        <a14:foregroundMark x1="41638" y1="56557" x2="44710" y2="56557"/>
                        <a14:foregroundMark x1="6143" y1="83607" x2="6143" y2="91803"/>
                        <a14:backgroundMark x1="23549" y1="14754" x2="24915" y2="65574"/>
                        <a14:backgroundMark x1="50512" y1="22951" x2="48123" y2="63115"/>
                        <a14:backgroundMark x1="78498" y1="29508" x2="77133" y2="61475"/>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61080" y="246467"/>
            <a:ext cx="1575016" cy="597091"/>
          </a:xfrm>
          <a:prstGeom prst="rect">
            <a:avLst/>
          </a:prstGeom>
        </p:spPr>
      </p:pic>
      <p:pic>
        <p:nvPicPr>
          <p:cNvPr id="20" name="图片 9"/>
          <p:cNvPicPr>
            <a:picLocks noChangeAspect="1"/>
          </p:cNvPicPr>
          <p:nvPr/>
        </p:nvPicPr>
        <p:blipFill>
          <a:blip r:embed="rId5" cstate="print"/>
          <a:srcRect/>
          <a:stretch>
            <a:fillRect/>
          </a:stretch>
        </p:blipFill>
        <p:spPr bwMode="auto">
          <a:xfrm>
            <a:off x="3059832" y="190215"/>
            <a:ext cx="552450" cy="697706"/>
          </a:xfrm>
          <a:prstGeom prst="rect">
            <a:avLst/>
          </a:prstGeom>
          <a:noFill/>
          <a:ln w="9525">
            <a:noFill/>
            <a:miter lim="800000"/>
            <a:headEnd/>
            <a:tailEnd/>
          </a:ln>
        </p:spPr>
      </p:pic>
    </p:spTree>
    <p:extLst>
      <p:ext uri="{BB962C8B-B14F-4D97-AF65-F5344CB8AC3E}">
        <p14:creationId xmlns:p14="http://schemas.microsoft.com/office/powerpoint/2010/main" val="3336023608"/>
      </p:ext>
    </p:extLst>
  </p:cSld>
  <p:clrMapOvr>
    <a:masterClrMapping/>
  </p:clrMapOvr>
  <p:transition advTm="439">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个人信息源</a:t>
            </a:r>
          </a:p>
        </p:txBody>
      </p:sp>
      <p:graphicFrame>
        <p:nvGraphicFramePr>
          <p:cNvPr id="15" name="图示 14">
            <a:extLst>
              <a:ext uri="{FF2B5EF4-FFF2-40B4-BE49-F238E27FC236}">
                <a16:creationId xmlns:a16="http://schemas.microsoft.com/office/drawing/2014/main" id="{DCFA3AFF-61F9-4CE5-B333-1165C0DF30FF}"/>
              </a:ext>
            </a:extLst>
          </p:cNvPr>
          <p:cNvGraphicFramePr/>
          <p:nvPr>
            <p:extLst>
              <p:ext uri="{D42A27DB-BD31-4B8C-83A1-F6EECF244321}">
                <p14:modId xmlns:p14="http://schemas.microsoft.com/office/powerpoint/2010/main" val="3186073736"/>
              </p:ext>
            </p:extLst>
          </p:nvPr>
        </p:nvGraphicFramePr>
        <p:xfrm>
          <a:off x="1799692" y="1259888"/>
          <a:ext cx="5544616" cy="3240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9105597"/>
      </p:ext>
    </p:extLst>
  </p:cSld>
  <p:clrMapOvr>
    <a:masterClrMapping/>
  </p:clrMapOvr>
  <p:transition advTm="489">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EE8595D0-29A2-40DC-A157-0F5BD8CC255F}"/>
              </a:ext>
            </a:extLst>
          </p:cNvPr>
          <p:cNvSpPr/>
          <p:nvPr/>
        </p:nvSpPr>
        <p:spPr>
          <a:xfrm>
            <a:off x="109699" y="796955"/>
            <a:ext cx="2648161" cy="467307"/>
          </a:xfrm>
          <a:prstGeom prst="rect">
            <a:avLst/>
          </a:prstGeom>
        </p:spPr>
        <p:txBody>
          <a:bodyPr wrap="none">
            <a:spAutoFit/>
          </a:bodyPr>
          <a:lstStyle/>
          <a:p>
            <a:pPr indent="267970" algn="just">
              <a:lnSpc>
                <a:spcPct val="135000"/>
              </a:lnSpc>
              <a:spcAft>
                <a:spcPts val="0"/>
              </a:spcAft>
            </a:pPr>
            <a:r>
              <a:rPr lang="zh-CN" altLang="zh-CN" sz="2000" b="1" kern="100" dirty="0">
                <a:solidFill>
                  <a:srgbClr val="000000"/>
                </a:solidFill>
                <a:latin typeface="Times New Roman" panose="02020603050405020304" pitchFamily="18" charset="0"/>
                <a:cs typeface="Times New Roman" panose="02020603050405020304" pitchFamily="18" charset="0"/>
              </a:rPr>
              <a:t>（</a:t>
            </a:r>
            <a:r>
              <a:rPr lang="en-US" altLang="zh-CN" sz="2000" b="1" kern="100" dirty="0">
                <a:solidFill>
                  <a:srgbClr val="000000"/>
                </a:solidFill>
                <a:latin typeface="Times New Roman" panose="02020603050405020304" pitchFamily="18" charset="0"/>
                <a:cs typeface="Times New Roman" panose="02020603050405020304" pitchFamily="18" charset="0"/>
              </a:rPr>
              <a:t>2</a:t>
            </a:r>
            <a:r>
              <a:rPr lang="zh-CN" altLang="zh-CN" sz="2000" b="1" kern="100" dirty="0">
                <a:solidFill>
                  <a:srgbClr val="000000"/>
                </a:solidFill>
                <a:latin typeface="Times New Roman" panose="02020603050405020304" pitchFamily="18" charset="0"/>
                <a:cs typeface="Times New Roman" panose="02020603050405020304" pitchFamily="18" charset="0"/>
              </a:rPr>
              <a:t>）</a:t>
            </a:r>
            <a:r>
              <a:rPr lang="zh-CN" altLang="en-US" sz="2000" b="1" kern="100" dirty="0">
                <a:solidFill>
                  <a:srgbClr val="000000"/>
                </a:solidFill>
                <a:latin typeface="Times New Roman" panose="02020603050405020304" pitchFamily="18" charset="0"/>
                <a:cs typeface="Times New Roman" panose="02020603050405020304" pitchFamily="18" charset="0"/>
              </a:rPr>
              <a:t>科学</a:t>
            </a:r>
            <a:r>
              <a:rPr lang="zh-CN" altLang="zh-CN" sz="2000" b="1" kern="100" dirty="0">
                <a:solidFill>
                  <a:srgbClr val="000000"/>
                </a:solidFill>
                <a:latin typeface="Times New Roman" panose="02020603050405020304" pitchFamily="18" charset="0"/>
                <a:cs typeface="Times New Roman" panose="02020603050405020304" pitchFamily="18" charset="0"/>
              </a:rPr>
              <a:t>数据开放</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D4B7F00F-CA47-438C-87DE-5F2C459BAB84}"/>
              </a:ext>
            </a:extLst>
          </p:cNvPr>
          <p:cNvSpPr/>
          <p:nvPr/>
        </p:nvSpPr>
        <p:spPr>
          <a:xfrm>
            <a:off x="945087" y="1262522"/>
            <a:ext cx="7747861" cy="1538883"/>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科学数据是指在学科知识指导下，科学研究过程中所形成的、以科学证据存在的基本数据、资料或数据产品</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从科学研究的资金来源来看，大部分科学研究是由国家政府所拨款的公共资金资助的，因此，公共资金资助所获得的成果理应免费向公众开放</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科学数据开发的优点：</a:t>
            </a:r>
          </a:p>
        </p:txBody>
      </p:sp>
      <p:sp>
        <p:nvSpPr>
          <p:cNvPr id="5" name="矩形 4">
            <a:extLst>
              <a:ext uri="{FF2B5EF4-FFF2-40B4-BE49-F238E27FC236}">
                <a16:creationId xmlns:a16="http://schemas.microsoft.com/office/drawing/2014/main" id="{10E2B1D9-FCA2-40E0-9E4A-8E897216C419}"/>
              </a:ext>
            </a:extLst>
          </p:cNvPr>
          <p:cNvSpPr/>
          <p:nvPr/>
        </p:nvSpPr>
        <p:spPr>
          <a:xfrm>
            <a:off x="1468685" y="2843402"/>
            <a:ext cx="7135763" cy="1815882"/>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有利于信息资源的流通和共享；</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有利于加强对科研成果的监督，保证科研结果的可验证、可分享，防止学术不端；</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有利于提高科研效率，开放的科学数据可供他人重现实验或进行引用，缩短研究周期，加快学科或领域的研究进程；</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能有效提高研究成果学术影响力。科学数据的开放共享都需要借助数据存储库平台实现科学数据的有效管理、公开共享和规范引用。</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6719608"/>
      </p:ext>
    </p:extLst>
  </p:cSld>
  <p:clrMapOvr>
    <a:masterClrMapping/>
  </p:clrMapOvr>
  <p:transition advTm="489">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EE8595D0-29A2-40DC-A157-0F5BD8CC255F}"/>
              </a:ext>
            </a:extLst>
          </p:cNvPr>
          <p:cNvSpPr/>
          <p:nvPr/>
        </p:nvSpPr>
        <p:spPr>
          <a:xfrm>
            <a:off x="222235" y="808629"/>
            <a:ext cx="3036088" cy="467307"/>
          </a:xfrm>
          <a:prstGeom prst="rect">
            <a:avLst/>
          </a:prstGeom>
        </p:spPr>
        <p:txBody>
          <a:bodyPr wrap="none">
            <a:spAutoFit/>
          </a:bodyPr>
          <a:lstStyle/>
          <a:p>
            <a:pPr indent="267970" algn="just">
              <a:lnSpc>
                <a:spcPct val="135000"/>
              </a:lnSpc>
              <a:spcAft>
                <a:spcPts val="0"/>
              </a:spcAft>
            </a:pPr>
            <a:r>
              <a:rPr lang="zh-CN" altLang="en-US" sz="2000" b="1" kern="100" dirty="0">
                <a:solidFill>
                  <a:srgbClr val="000000"/>
                </a:solidFill>
                <a:latin typeface="Times New Roman" panose="02020603050405020304" pitchFamily="18" charset="0"/>
                <a:cs typeface="Times New Roman" panose="02020603050405020304" pitchFamily="18" charset="0"/>
              </a:rPr>
              <a:t>科学</a:t>
            </a:r>
            <a:r>
              <a:rPr lang="zh-CN" altLang="zh-CN" sz="2000" b="1" kern="100" dirty="0">
                <a:solidFill>
                  <a:srgbClr val="000000"/>
                </a:solidFill>
                <a:latin typeface="Times New Roman" panose="02020603050405020304" pitchFamily="18" charset="0"/>
                <a:cs typeface="Times New Roman" panose="02020603050405020304" pitchFamily="18" charset="0"/>
              </a:rPr>
              <a:t>数据开放</a:t>
            </a:r>
            <a:r>
              <a:rPr lang="zh-CN" altLang="en-US" sz="2000" b="1" kern="100" dirty="0">
                <a:solidFill>
                  <a:srgbClr val="000000"/>
                </a:solidFill>
                <a:latin typeface="Times New Roman" panose="02020603050405020304" pitchFamily="18" charset="0"/>
                <a:cs typeface="Times New Roman" panose="02020603050405020304" pitchFamily="18" charset="0"/>
              </a:rPr>
              <a:t>共享模式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D4B7F00F-CA47-438C-87DE-5F2C459BAB84}"/>
              </a:ext>
            </a:extLst>
          </p:cNvPr>
          <p:cNvSpPr/>
          <p:nvPr/>
        </p:nvSpPr>
        <p:spPr>
          <a:xfrm>
            <a:off x="888123" y="1263814"/>
            <a:ext cx="2858706" cy="400110"/>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科学仪器共享</a:t>
            </a:r>
            <a:endParaRPr lang="zh-CN" altLang="en-US" sz="18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BE1D4DA-BEAB-4F43-8217-4BDDFC4EA071}"/>
              </a:ext>
            </a:extLst>
          </p:cNvPr>
          <p:cNvSpPr/>
          <p:nvPr/>
        </p:nvSpPr>
        <p:spPr>
          <a:xfrm>
            <a:off x="1331639" y="1653668"/>
            <a:ext cx="7361309" cy="584775"/>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科学仪器是许多科学研究的基础，其中根据科学一起类型又可分为科学装置模式，如望远镜等；网络检测模式，如对于野外环境的检测的试试展示。</a:t>
            </a:r>
            <a:endParaRPr lang="zh-CN" altLang="en-US" sz="1600" dirty="0"/>
          </a:p>
        </p:txBody>
      </p:sp>
      <p:sp>
        <p:nvSpPr>
          <p:cNvPr id="15" name="矩形 14">
            <a:extLst>
              <a:ext uri="{FF2B5EF4-FFF2-40B4-BE49-F238E27FC236}">
                <a16:creationId xmlns:a16="http://schemas.microsoft.com/office/drawing/2014/main" id="{85512A30-A4C9-4593-9264-01E1D1601554}"/>
              </a:ext>
            </a:extLst>
          </p:cNvPr>
          <p:cNvSpPr/>
          <p:nvPr/>
        </p:nvSpPr>
        <p:spPr>
          <a:xfrm>
            <a:off x="858307" y="2358205"/>
            <a:ext cx="2858706" cy="400110"/>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平台合作模式</a:t>
            </a:r>
            <a:endParaRPr lang="zh-CN" altLang="en-US" sz="18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4DF2DF3-A132-4C09-B908-266AEF69DE96}"/>
              </a:ext>
            </a:extLst>
          </p:cNvPr>
          <p:cNvSpPr/>
          <p:nvPr/>
        </p:nvSpPr>
        <p:spPr>
          <a:xfrm>
            <a:off x="1331638" y="2802468"/>
            <a:ext cx="7361309" cy="83099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与专业科学数据存储库合作，开展论文与支撑的科学数据的关联出版。例如</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中华外科杂志</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要求供稿人稿件录用后，需要提供其相关支撑数据并纳入国家人口与健康科学数据共享平台管理</a:t>
            </a:r>
            <a:endParaRPr lang="zh-CN" altLang="en-US" sz="1600" dirty="0"/>
          </a:p>
        </p:txBody>
      </p:sp>
      <p:sp>
        <p:nvSpPr>
          <p:cNvPr id="16" name="矩形 15">
            <a:extLst>
              <a:ext uri="{FF2B5EF4-FFF2-40B4-BE49-F238E27FC236}">
                <a16:creationId xmlns:a16="http://schemas.microsoft.com/office/drawing/2014/main" id="{047811EE-3B75-4BFE-BA96-F0DA73BFBF73}"/>
              </a:ext>
            </a:extLst>
          </p:cNvPr>
          <p:cNvSpPr/>
          <p:nvPr/>
        </p:nvSpPr>
        <p:spPr>
          <a:xfrm>
            <a:off x="858307" y="3731831"/>
            <a:ext cx="2858706" cy="400110"/>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数据出版模式</a:t>
            </a:r>
            <a:endParaRPr lang="zh-CN" altLang="en-US" sz="1800"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2859183-B97E-4487-961F-AC2E64CBD7BE}"/>
              </a:ext>
            </a:extLst>
          </p:cNvPr>
          <p:cNvSpPr/>
          <p:nvPr/>
        </p:nvSpPr>
        <p:spPr>
          <a:xfrm>
            <a:off x="1331637" y="4105404"/>
            <a:ext cx="7361309" cy="338554"/>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以数据论文形式发布，如</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中国科学数据</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全球变化数据学报</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等数据期刊；</a:t>
            </a:r>
            <a:endParaRPr lang="zh-CN" altLang="en-US" sz="1600" dirty="0"/>
          </a:p>
        </p:txBody>
      </p:sp>
    </p:spTree>
    <p:extLst>
      <p:ext uri="{BB962C8B-B14F-4D97-AF65-F5344CB8AC3E}">
        <p14:creationId xmlns:p14="http://schemas.microsoft.com/office/powerpoint/2010/main" val="281395440"/>
      </p:ext>
    </p:extLst>
  </p:cSld>
  <p:clrMapOvr>
    <a:masterClrMapping/>
  </p:clrMapOvr>
  <p:transition advTm="489">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EE8595D0-29A2-40DC-A157-0F5BD8CC255F}"/>
              </a:ext>
            </a:extLst>
          </p:cNvPr>
          <p:cNvSpPr/>
          <p:nvPr/>
        </p:nvSpPr>
        <p:spPr>
          <a:xfrm>
            <a:off x="222235" y="808629"/>
            <a:ext cx="3036088" cy="467307"/>
          </a:xfrm>
          <a:prstGeom prst="rect">
            <a:avLst/>
          </a:prstGeom>
        </p:spPr>
        <p:txBody>
          <a:bodyPr wrap="none">
            <a:spAutoFit/>
          </a:bodyPr>
          <a:lstStyle/>
          <a:p>
            <a:pPr indent="267970" algn="just">
              <a:lnSpc>
                <a:spcPct val="135000"/>
              </a:lnSpc>
              <a:spcAft>
                <a:spcPts val="0"/>
              </a:spcAft>
            </a:pPr>
            <a:r>
              <a:rPr lang="zh-CN" altLang="en-US" sz="2000" b="1" kern="100" dirty="0">
                <a:solidFill>
                  <a:srgbClr val="000000"/>
                </a:solidFill>
                <a:latin typeface="Times New Roman" panose="02020603050405020304" pitchFamily="18" charset="0"/>
                <a:cs typeface="Times New Roman" panose="02020603050405020304" pitchFamily="18" charset="0"/>
              </a:rPr>
              <a:t>科学</a:t>
            </a:r>
            <a:r>
              <a:rPr lang="zh-CN" altLang="zh-CN" sz="2000" b="1" kern="100" dirty="0">
                <a:solidFill>
                  <a:srgbClr val="000000"/>
                </a:solidFill>
                <a:latin typeface="Times New Roman" panose="02020603050405020304" pitchFamily="18" charset="0"/>
                <a:cs typeface="Times New Roman" panose="02020603050405020304" pitchFamily="18" charset="0"/>
              </a:rPr>
              <a:t>数据开放</a:t>
            </a:r>
            <a:r>
              <a:rPr lang="zh-CN" altLang="en-US" sz="2000" b="1" kern="100" dirty="0">
                <a:solidFill>
                  <a:srgbClr val="000000"/>
                </a:solidFill>
                <a:latin typeface="Times New Roman" panose="02020603050405020304" pitchFamily="18" charset="0"/>
                <a:cs typeface="Times New Roman" panose="02020603050405020304" pitchFamily="18" charset="0"/>
              </a:rPr>
              <a:t>共享模式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D4B7F00F-CA47-438C-87DE-5F2C459BAB84}"/>
              </a:ext>
            </a:extLst>
          </p:cNvPr>
          <p:cNvSpPr/>
          <p:nvPr/>
        </p:nvSpPr>
        <p:spPr>
          <a:xfrm>
            <a:off x="888122" y="1570251"/>
            <a:ext cx="3899901" cy="400110"/>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独立平台开放共享模式</a:t>
            </a:r>
            <a:endParaRPr lang="zh-CN" altLang="en-US" sz="18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BE1D4DA-BEAB-4F43-8217-4BDDFC4EA071}"/>
              </a:ext>
            </a:extLst>
          </p:cNvPr>
          <p:cNvSpPr/>
          <p:nvPr/>
        </p:nvSpPr>
        <p:spPr>
          <a:xfrm>
            <a:off x="1331639" y="1960105"/>
            <a:ext cx="7361309" cy="584775"/>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由数据开放平台独立发布的，不依赖于任何出版物的数据发布，相关平台有“科学数据银行”、“复旦大学社会科学数据平台”等</a:t>
            </a:r>
            <a:endParaRPr lang="zh-CN" altLang="en-US" sz="1600" dirty="0"/>
          </a:p>
        </p:txBody>
      </p:sp>
      <p:sp>
        <p:nvSpPr>
          <p:cNvPr id="15" name="矩形 14">
            <a:extLst>
              <a:ext uri="{FF2B5EF4-FFF2-40B4-BE49-F238E27FC236}">
                <a16:creationId xmlns:a16="http://schemas.microsoft.com/office/drawing/2014/main" id="{85512A30-A4C9-4593-9264-01E1D1601554}"/>
              </a:ext>
            </a:extLst>
          </p:cNvPr>
          <p:cNvSpPr/>
          <p:nvPr/>
        </p:nvSpPr>
        <p:spPr>
          <a:xfrm>
            <a:off x="858307" y="2952674"/>
            <a:ext cx="2858706" cy="400110"/>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众包共享模式</a:t>
            </a:r>
            <a:endParaRPr lang="zh-CN" altLang="en-US" sz="18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4DF2DF3-A132-4C09-B908-266AEF69DE96}"/>
              </a:ext>
            </a:extLst>
          </p:cNvPr>
          <p:cNvSpPr/>
          <p:nvPr/>
        </p:nvSpPr>
        <p:spPr>
          <a:xfrm>
            <a:off x="1331638" y="3396937"/>
            <a:ext cx="7361309" cy="83099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平台的大量数据使得数据处理成为一大问题，众包可以整合大众资源完成机器难以独立完成的工作。通过大众参与完成数据处理后进行数据开放。业的数据存储库平台负责数据的录入、存储和管理，能更长久地保存开放的科学数据。</a:t>
            </a:r>
            <a:endParaRPr lang="zh-CN" altLang="en-US" sz="1600" dirty="0"/>
          </a:p>
        </p:txBody>
      </p:sp>
    </p:spTree>
    <p:extLst>
      <p:ext uri="{BB962C8B-B14F-4D97-AF65-F5344CB8AC3E}">
        <p14:creationId xmlns:p14="http://schemas.microsoft.com/office/powerpoint/2010/main" val="4184531967"/>
      </p:ext>
    </p:extLst>
  </p:cSld>
  <p:clrMapOvr>
    <a:masterClrMapping/>
  </p:clrMapOvr>
  <p:transition advTm="489">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EE8595D0-29A2-40DC-A157-0F5BD8CC255F}"/>
              </a:ext>
            </a:extLst>
          </p:cNvPr>
          <p:cNvSpPr/>
          <p:nvPr/>
        </p:nvSpPr>
        <p:spPr>
          <a:xfrm>
            <a:off x="451051" y="672057"/>
            <a:ext cx="3675686" cy="467307"/>
          </a:xfrm>
          <a:prstGeom prst="rect">
            <a:avLst/>
          </a:prstGeom>
        </p:spPr>
        <p:txBody>
          <a:bodyPr wrap="none">
            <a:spAutoFit/>
          </a:bodyPr>
          <a:lstStyle/>
          <a:p>
            <a:pPr indent="267970" algn="just">
              <a:lnSpc>
                <a:spcPct val="135000"/>
              </a:lnSpc>
              <a:spcAft>
                <a:spcPts val="0"/>
              </a:spcAft>
            </a:pPr>
            <a:r>
              <a:rPr lang="zh-CN" altLang="en-US" sz="2000" b="1" kern="100" dirty="0">
                <a:solidFill>
                  <a:srgbClr val="000000"/>
                </a:solidFill>
                <a:latin typeface="Times New Roman" panose="02020603050405020304" pitchFamily="18" charset="0"/>
                <a:cs typeface="Times New Roman" panose="02020603050405020304" pitchFamily="18" charset="0"/>
              </a:rPr>
              <a:t>北京大学开放研究数据平台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8AAE3E4-965D-4105-8E53-07DF24157368}"/>
              </a:ext>
            </a:extLst>
          </p:cNvPr>
          <p:cNvSpPr/>
          <p:nvPr/>
        </p:nvSpPr>
        <p:spPr>
          <a:xfrm>
            <a:off x="1194120" y="1289803"/>
            <a:ext cx="7244127" cy="3181640"/>
          </a:xfrm>
          <a:prstGeom prst="rect">
            <a:avLst/>
          </a:prstGeom>
        </p:spPr>
        <p:txBody>
          <a:bodyPr wrap="square">
            <a:spAutoFit/>
          </a:bodyPr>
          <a:lstStyle/>
          <a:p>
            <a:pPr marL="285750" indent="-285750">
              <a:lnSpc>
                <a:spcPct val="125000"/>
              </a:lnSpc>
              <a:buClr>
                <a:schemeClr val="accent2"/>
              </a:buClr>
              <a:buFont typeface="Wingdings" panose="05000000000000000000" pitchFamily="2" charset="2"/>
              <a:buChar char="Ø"/>
            </a:pPr>
            <a:r>
              <a:rPr lang="zh-CN" altLang="zh-CN" sz="1800" dirty="0">
                <a:solidFill>
                  <a:srgbClr val="000000"/>
                </a:solidFill>
                <a:latin typeface="等线" panose="02010600030101010101" pitchFamily="2" charset="-122"/>
                <a:ea typeface="楷体_GB2312"/>
                <a:cs typeface="Times New Roman" panose="02020603050405020304" pitchFamily="18" charset="0"/>
              </a:rPr>
              <a:t>北京大学开放研究数据平台由北京大学图书馆、北京大学管理科学数据中心、北京大学科研部、背景大学社科部联合主办的。</a:t>
            </a:r>
            <a:endParaRPr lang="en-US" altLang="zh-CN" sz="1800" dirty="0">
              <a:solidFill>
                <a:srgbClr val="000000"/>
              </a:solidFill>
              <a:latin typeface="等线" panose="02010600030101010101" pitchFamily="2" charset="-122"/>
              <a:ea typeface="楷体_GB2312"/>
              <a:cs typeface="Times New Roman" panose="02020603050405020304" pitchFamily="18" charset="0"/>
            </a:endParaRPr>
          </a:p>
          <a:p>
            <a:pPr marL="285750" indent="-285750">
              <a:lnSpc>
                <a:spcPct val="125000"/>
              </a:lnSpc>
              <a:buClr>
                <a:schemeClr val="accent2"/>
              </a:buClr>
              <a:buFont typeface="Wingdings" panose="05000000000000000000" pitchFamily="2" charset="2"/>
              <a:buChar char="Ø"/>
            </a:pPr>
            <a:r>
              <a:rPr lang="zh-CN" altLang="zh-CN" sz="1800" dirty="0">
                <a:solidFill>
                  <a:srgbClr val="000000"/>
                </a:solidFill>
                <a:latin typeface="等线" panose="02010600030101010101" pitchFamily="2" charset="-122"/>
                <a:ea typeface="楷体_GB2312"/>
                <a:cs typeface="Times New Roman" panose="02020603050405020304" pitchFamily="18" charset="0"/>
              </a:rPr>
              <a:t>北京大学开放研究数据平台</a:t>
            </a:r>
            <a:r>
              <a:rPr lang="zh-CN" altLang="zh-CN" sz="1800" b="1" dirty="0">
                <a:solidFill>
                  <a:srgbClr val="000000"/>
                </a:solidFill>
                <a:latin typeface="等线" panose="02010600030101010101" pitchFamily="2" charset="-122"/>
                <a:ea typeface="楷体_GB2312"/>
                <a:cs typeface="Times New Roman" panose="02020603050405020304" pitchFamily="18" charset="0"/>
              </a:rPr>
              <a:t>功能</a:t>
            </a:r>
            <a:r>
              <a:rPr lang="zh-CN" altLang="zh-CN" sz="1800" dirty="0">
                <a:solidFill>
                  <a:srgbClr val="000000"/>
                </a:solidFill>
                <a:latin typeface="等线" panose="02010600030101010101" pitchFamily="2" charset="-122"/>
                <a:ea typeface="楷体_GB2312"/>
                <a:cs typeface="Times New Roman" panose="02020603050405020304" pitchFamily="18" charset="0"/>
              </a:rPr>
              <a:t>有：数据提交、管理和发布；</a:t>
            </a:r>
            <a:r>
              <a:rPr lang="en-US" altLang="zh-CN" sz="1800" dirty="0">
                <a:solidFill>
                  <a:srgbClr val="000000"/>
                </a:solidFill>
                <a:latin typeface="等线" panose="02010600030101010101" pitchFamily="2" charset="-122"/>
                <a:ea typeface="楷体_GB2312"/>
                <a:cs typeface="Times New Roman" panose="02020603050405020304" pitchFamily="18" charset="0"/>
              </a:rPr>
              <a:t>DOI</a:t>
            </a:r>
            <a:r>
              <a:rPr lang="zh-CN" altLang="zh-CN" sz="1800" dirty="0">
                <a:solidFill>
                  <a:srgbClr val="000000"/>
                </a:solidFill>
                <a:latin typeface="等线" panose="02010600030101010101" pitchFamily="2" charset="-122"/>
                <a:ea typeface="楷体_GB2312"/>
                <a:cs typeface="Times New Roman" panose="02020603050405020304" pitchFamily="18" charset="0"/>
              </a:rPr>
              <a:t>标识符，规范数据引用；实名学术社区，规范版权保护；版本存档和跟踪；在线数据分析和可视化。</a:t>
            </a:r>
            <a:endParaRPr lang="en-US" altLang="zh-CN" sz="1800" dirty="0">
              <a:solidFill>
                <a:srgbClr val="000000"/>
              </a:solidFill>
              <a:latin typeface="等线" panose="02010600030101010101" pitchFamily="2" charset="-122"/>
              <a:ea typeface="楷体_GB2312"/>
              <a:cs typeface="Times New Roman" panose="02020603050405020304" pitchFamily="18" charset="0"/>
            </a:endParaRPr>
          </a:p>
          <a:p>
            <a:pPr marL="285750" indent="-285750">
              <a:lnSpc>
                <a:spcPct val="125000"/>
              </a:lnSpc>
              <a:buClr>
                <a:schemeClr val="accent2"/>
              </a:buClr>
              <a:buFont typeface="Wingdings" panose="05000000000000000000" pitchFamily="2" charset="2"/>
              <a:buChar char="Ø"/>
            </a:pPr>
            <a:r>
              <a:rPr lang="zh-CN" altLang="zh-CN" sz="1800" dirty="0">
                <a:solidFill>
                  <a:srgbClr val="000000"/>
                </a:solidFill>
                <a:latin typeface="等线" panose="02010600030101010101" pitchFamily="2" charset="-122"/>
                <a:ea typeface="楷体_GB2312"/>
                <a:cs typeface="Times New Roman" panose="02020603050405020304" pitchFamily="18" charset="0"/>
              </a:rPr>
              <a:t>目前平台收录了北京大学中国调查数据资料库、北京大学多个学院和研究中心的开放数据，现有</a:t>
            </a:r>
            <a:r>
              <a:rPr lang="en-US" altLang="zh-CN" sz="1800" dirty="0">
                <a:solidFill>
                  <a:srgbClr val="000000"/>
                </a:solidFill>
                <a:latin typeface="等线" panose="02010600030101010101" pitchFamily="2" charset="-122"/>
                <a:ea typeface="楷体_GB2312"/>
                <a:cs typeface="Times New Roman" panose="02020603050405020304" pitchFamily="18" charset="0"/>
              </a:rPr>
              <a:t>80</a:t>
            </a:r>
            <a:r>
              <a:rPr lang="zh-CN" altLang="zh-CN" sz="1800" dirty="0">
                <a:solidFill>
                  <a:srgbClr val="000000"/>
                </a:solidFill>
                <a:latin typeface="等线" panose="02010600030101010101" pitchFamily="2" charset="-122"/>
                <a:ea typeface="楷体_GB2312"/>
                <a:cs typeface="Times New Roman" panose="02020603050405020304" pitchFamily="18" charset="0"/>
              </a:rPr>
              <a:t>个数据空间和</a:t>
            </a:r>
            <a:r>
              <a:rPr lang="en-US" altLang="zh-CN" sz="1800" dirty="0">
                <a:solidFill>
                  <a:srgbClr val="000000"/>
                </a:solidFill>
                <a:latin typeface="等线" panose="02010600030101010101" pitchFamily="2" charset="-122"/>
                <a:ea typeface="楷体_GB2312"/>
                <a:cs typeface="Times New Roman" panose="02020603050405020304" pitchFamily="18" charset="0"/>
              </a:rPr>
              <a:t>320</a:t>
            </a:r>
            <a:r>
              <a:rPr lang="zh-CN" altLang="zh-CN" sz="1800" dirty="0">
                <a:solidFill>
                  <a:srgbClr val="000000"/>
                </a:solidFill>
                <a:latin typeface="等线" panose="02010600030101010101" pitchFamily="2" charset="-122"/>
                <a:ea typeface="楷体_GB2312"/>
                <a:cs typeface="Times New Roman" panose="02020603050405020304" pitchFamily="18" charset="0"/>
              </a:rPr>
              <a:t>个数据集。</a:t>
            </a:r>
            <a:endParaRPr lang="en-US" altLang="zh-CN" sz="1800" dirty="0">
              <a:solidFill>
                <a:srgbClr val="000000"/>
              </a:solidFill>
              <a:latin typeface="等线" panose="02010600030101010101" pitchFamily="2" charset="-122"/>
              <a:ea typeface="楷体_GB2312"/>
              <a:cs typeface="Times New Roman" panose="02020603050405020304" pitchFamily="18" charset="0"/>
            </a:endParaRPr>
          </a:p>
          <a:p>
            <a:pPr marL="285750" indent="-285750">
              <a:lnSpc>
                <a:spcPct val="125000"/>
              </a:lnSpc>
              <a:buClr>
                <a:schemeClr val="accent2"/>
              </a:buClr>
              <a:buFont typeface="Wingdings" panose="05000000000000000000" pitchFamily="2" charset="2"/>
              <a:buChar char="Ø"/>
            </a:pPr>
            <a:r>
              <a:rPr lang="zh-CN" altLang="zh-CN" sz="1800" dirty="0">
                <a:solidFill>
                  <a:srgbClr val="000000"/>
                </a:solidFill>
                <a:latin typeface="等线" panose="02010600030101010101" pitchFamily="2" charset="-122"/>
                <a:ea typeface="楷体_GB2312"/>
                <a:cs typeface="Times New Roman" panose="02020603050405020304" pitchFamily="18" charset="0"/>
              </a:rPr>
              <a:t>同时平台举办</a:t>
            </a:r>
            <a:r>
              <a:rPr lang="en-US" altLang="zh-CN" sz="1800" dirty="0">
                <a:solidFill>
                  <a:srgbClr val="000000"/>
                </a:solidFill>
                <a:latin typeface="等线" panose="02010600030101010101" pitchFamily="2" charset="-122"/>
                <a:ea typeface="楷体_GB2312"/>
                <a:cs typeface="Times New Roman" panose="02020603050405020304" pitchFamily="18" charset="0"/>
              </a:rPr>
              <a:t>“</a:t>
            </a:r>
            <a:r>
              <a:rPr lang="zh-CN" altLang="zh-CN" sz="1800" dirty="0">
                <a:solidFill>
                  <a:srgbClr val="000000"/>
                </a:solidFill>
                <a:latin typeface="等线" panose="02010600030101010101" pitchFamily="2" charset="-122"/>
                <a:ea typeface="楷体_GB2312"/>
                <a:cs typeface="Times New Roman" panose="02020603050405020304" pitchFamily="18" charset="0"/>
              </a:rPr>
              <a:t>全国高校数据驱动创新研究大赛</a:t>
            </a:r>
            <a:r>
              <a:rPr lang="en-US" altLang="zh-CN" sz="1800" dirty="0">
                <a:solidFill>
                  <a:srgbClr val="000000"/>
                </a:solidFill>
                <a:latin typeface="等线" panose="02010600030101010101" pitchFamily="2" charset="-122"/>
                <a:ea typeface="楷体_GB2312"/>
                <a:cs typeface="Times New Roman" panose="02020603050405020304" pitchFamily="18" charset="0"/>
              </a:rPr>
              <a:t>”</a:t>
            </a:r>
            <a:r>
              <a:rPr lang="zh-CN" altLang="zh-CN" sz="1800" dirty="0">
                <a:solidFill>
                  <a:srgbClr val="000000"/>
                </a:solidFill>
                <a:latin typeface="等线" panose="02010600030101010101" pitchFamily="2" charset="-122"/>
                <a:ea typeface="楷体_GB2312"/>
                <a:cs typeface="Times New Roman" panose="02020603050405020304" pitchFamily="18" charset="0"/>
              </a:rPr>
              <a:t>以进一步推动数据开放和数据价值挖掘。平台面向全球用户，所有数据均可免费使用。</a:t>
            </a:r>
            <a:endParaRPr lang="zh-CN" altLang="en-US" dirty="0"/>
          </a:p>
        </p:txBody>
      </p:sp>
    </p:spTree>
    <p:extLst>
      <p:ext uri="{BB962C8B-B14F-4D97-AF65-F5344CB8AC3E}">
        <p14:creationId xmlns:p14="http://schemas.microsoft.com/office/powerpoint/2010/main" val="1213689960"/>
      </p:ext>
    </p:extLst>
  </p:cSld>
  <p:clrMapOvr>
    <a:masterClrMapping/>
  </p:clrMapOvr>
  <p:transition advTm="489">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数据库检索平台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B49FAC20-316B-4F8B-AF68-6446B06BD56D}"/>
              </a:ext>
            </a:extLst>
          </p:cNvPr>
          <p:cNvSpPr/>
          <p:nvPr/>
        </p:nvSpPr>
        <p:spPr>
          <a:xfrm>
            <a:off x="845091" y="1167776"/>
            <a:ext cx="7426247" cy="2807948"/>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数据库检索平台</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一般指的</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专题数据库</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，即提供某领域、学科或某种数据形式的数据库，该类数据库针对于某一特殊领域或类型进行数据采集、整理、加工后提供给用户使用</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按照数据库所关注提供的数据情况或领域，数据库检索平台可分为文献数据库、专利数据库、金融数据库、企业数据库等</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本节主要介绍较为常用的文献数据库</a:t>
            </a:r>
          </a:p>
        </p:txBody>
      </p:sp>
    </p:spTree>
    <p:extLst>
      <p:ext uri="{BB962C8B-B14F-4D97-AF65-F5344CB8AC3E}">
        <p14:creationId xmlns:p14="http://schemas.microsoft.com/office/powerpoint/2010/main" val="3292398892"/>
      </p:ext>
    </p:extLst>
  </p:cSld>
  <p:clrMapOvr>
    <a:masterClrMapping/>
  </p:clrMapOvr>
  <p:transition advTm="489">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数据库检索平台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A1D791E-2168-47A5-B1F9-652046C5F0D4}"/>
              </a:ext>
            </a:extLst>
          </p:cNvPr>
          <p:cNvSpPr/>
          <p:nvPr/>
        </p:nvSpPr>
        <p:spPr>
          <a:xfrm>
            <a:off x="698616" y="858635"/>
            <a:ext cx="2354234" cy="369332"/>
          </a:xfrm>
          <a:prstGeom prst="rect">
            <a:avLst/>
          </a:prstGeom>
        </p:spPr>
        <p:txBody>
          <a:bodyPr wrap="none">
            <a:spAutoFit/>
          </a:bodyPr>
          <a:lstStyle/>
          <a:p>
            <a:r>
              <a:rPr lang="en-US" altLang="zh-CN" sz="1800" b="1" dirty="0">
                <a:solidFill>
                  <a:srgbClr val="000000"/>
                </a:solidFill>
                <a:latin typeface="Times New Roman" panose="02020603050405020304" pitchFamily="18" charset="0"/>
              </a:rPr>
              <a:t>ISI Web of knowledge</a:t>
            </a:r>
            <a:endParaRPr lang="zh-CN" altLang="en-US" dirty="0"/>
          </a:p>
        </p:txBody>
      </p:sp>
      <p:pic>
        <p:nvPicPr>
          <p:cNvPr id="5" name="图片 4">
            <a:extLst>
              <a:ext uri="{FF2B5EF4-FFF2-40B4-BE49-F238E27FC236}">
                <a16:creationId xmlns:a16="http://schemas.microsoft.com/office/drawing/2014/main" id="{450096A9-0D72-457F-8DFC-1D55CB711B89}"/>
              </a:ext>
            </a:extLst>
          </p:cNvPr>
          <p:cNvPicPr>
            <a:picLocks noChangeAspect="1"/>
          </p:cNvPicPr>
          <p:nvPr/>
        </p:nvPicPr>
        <p:blipFill rotWithShape="1">
          <a:blip r:embed="rId4"/>
          <a:srcRect r="43077" b="82572"/>
          <a:stretch/>
        </p:blipFill>
        <p:spPr>
          <a:xfrm>
            <a:off x="4356457" y="769855"/>
            <a:ext cx="4052907" cy="634120"/>
          </a:xfrm>
          <a:prstGeom prst="rect">
            <a:avLst/>
          </a:prstGeom>
        </p:spPr>
      </p:pic>
      <p:sp>
        <p:nvSpPr>
          <p:cNvPr id="6" name="矩形 5">
            <a:extLst>
              <a:ext uri="{FF2B5EF4-FFF2-40B4-BE49-F238E27FC236}">
                <a16:creationId xmlns:a16="http://schemas.microsoft.com/office/drawing/2014/main" id="{8829F305-CCC7-4C18-BED2-E240DDBF5CEE}"/>
              </a:ext>
            </a:extLst>
          </p:cNvPr>
          <p:cNvSpPr/>
          <p:nvPr/>
        </p:nvSpPr>
        <p:spPr>
          <a:xfrm>
            <a:off x="1043608" y="1347614"/>
            <a:ext cx="7365756" cy="3367397"/>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en-US" altLang="zh-CN" sz="1800" dirty="0">
                <a:solidFill>
                  <a:srgbClr val="000000"/>
                </a:solidFill>
                <a:latin typeface="微软雅黑" panose="020B0503020204020204" pitchFamily="34" charset="-122"/>
                <a:ea typeface="微软雅黑" panose="020B0503020204020204" pitchFamily="34" charset="-122"/>
              </a:rPr>
              <a:t>ISI Web of knowledge</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是由</a:t>
            </a:r>
            <a:r>
              <a:rPr lang="en-US" altLang="zh-CN" sz="1800" dirty="0">
                <a:solidFill>
                  <a:srgbClr val="000000"/>
                </a:solidFill>
                <a:latin typeface="微软雅黑" panose="020B0503020204020204" pitchFamily="34" charset="-122"/>
                <a:ea typeface="微软雅黑" panose="020B0503020204020204" pitchFamily="34" charset="-122"/>
              </a:rPr>
              <a:t>Thomson Reuters</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公司开发的全球学术信息资源整合体系，收录了超过</a:t>
            </a:r>
            <a:r>
              <a:rPr lang="en-US" altLang="zh-CN" sz="1800" dirty="0">
                <a:solidFill>
                  <a:srgbClr val="000000"/>
                </a:solidFill>
                <a:latin typeface="微软雅黑" panose="020B0503020204020204" pitchFamily="34" charset="-122"/>
                <a:ea typeface="微软雅黑" panose="020B0503020204020204" pitchFamily="34" charset="-122"/>
              </a:rPr>
              <a:t>22000</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种学术期刊，一千三百多万件发明专利，包含文献数据库</a:t>
            </a:r>
            <a:r>
              <a:rPr lang="en-US" altLang="zh-CN" sz="1800" dirty="0">
                <a:solidFill>
                  <a:srgbClr val="000000"/>
                </a:solidFill>
                <a:latin typeface="微软雅黑" panose="020B0503020204020204" pitchFamily="34" charset="-122"/>
                <a:ea typeface="微软雅黑" panose="020B0503020204020204" pitchFamily="34" charset="-122"/>
              </a:rPr>
              <a:t>Web of Science</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、专利数据库</a:t>
            </a:r>
            <a:r>
              <a:rPr lang="en-US" altLang="zh-CN" sz="1800" dirty="0">
                <a:solidFill>
                  <a:srgbClr val="000000"/>
                </a:solidFill>
                <a:latin typeface="微软雅黑" panose="020B0503020204020204" pitchFamily="34" charset="-122"/>
                <a:ea typeface="微软雅黑" panose="020B0503020204020204" pitchFamily="34" charset="-122"/>
              </a:rPr>
              <a:t>Derwent Innovations Index</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、期刊评价数据库</a:t>
            </a:r>
            <a:r>
              <a:rPr lang="en-US" altLang="zh-CN" sz="1800" dirty="0">
                <a:solidFill>
                  <a:srgbClr val="000000"/>
                </a:solidFill>
                <a:latin typeface="微软雅黑" panose="020B0503020204020204" pitchFamily="34" charset="-122"/>
                <a:ea typeface="微软雅黑" panose="020B0503020204020204" pitchFamily="34" charset="-122"/>
              </a:rPr>
              <a:t>Journal Citation Reports</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、以及各领域数据库，如医学数据库</a:t>
            </a:r>
            <a:r>
              <a:rPr lang="en-US" altLang="zh-CN" sz="1800" dirty="0" err="1">
                <a:solidFill>
                  <a:srgbClr val="000000"/>
                </a:solidFill>
                <a:latin typeface="微软雅黑" panose="020B0503020204020204" pitchFamily="34" charset="-122"/>
                <a:ea typeface="微软雅黑" panose="020B0503020204020204" pitchFamily="34" charset="-122"/>
              </a:rPr>
              <a:t>Medine</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、动物学领域数据库</a:t>
            </a:r>
            <a:r>
              <a:rPr lang="en-US" altLang="zh-CN" sz="1800" dirty="0">
                <a:solidFill>
                  <a:srgbClr val="000000"/>
                </a:solidFill>
                <a:latin typeface="微软雅黑" panose="020B0503020204020204" pitchFamily="34" charset="-122"/>
                <a:ea typeface="微软雅黑" panose="020B0503020204020204" pitchFamily="34" charset="-122"/>
              </a:rPr>
              <a:t>zoological Record</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Web of Science</a:t>
            </a:r>
            <a:r>
              <a:rPr lang="zh-CN" altLang="en-US" sz="1800" dirty="0">
                <a:latin typeface="微软雅黑" panose="020B0503020204020204" pitchFamily="34" charset="-122"/>
                <a:ea typeface="微软雅黑" panose="020B0503020204020204" pitchFamily="34" charset="-122"/>
              </a:rPr>
              <a:t>是该平台最为核心的科学文献文摘索引数据库，包括</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个期刊引文子数据库和</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个会议论文子数据库以及</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个化学数据库</a:t>
            </a:r>
          </a:p>
        </p:txBody>
      </p:sp>
    </p:spTree>
    <p:extLst>
      <p:ext uri="{BB962C8B-B14F-4D97-AF65-F5344CB8AC3E}">
        <p14:creationId xmlns:p14="http://schemas.microsoft.com/office/powerpoint/2010/main" val="1173098017"/>
      </p:ext>
    </p:extLst>
  </p:cSld>
  <p:clrMapOvr>
    <a:masterClrMapping/>
  </p:clrMapOvr>
  <p:transition advTm="489">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数据库检索平台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A1D791E-2168-47A5-B1F9-652046C5F0D4}"/>
              </a:ext>
            </a:extLst>
          </p:cNvPr>
          <p:cNvSpPr/>
          <p:nvPr/>
        </p:nvSpPr>
        <p:spPr>
          <a:xfrm>
            <a:off x="698616" y="858635"/>
            <a:ext cx="2825069" cy="400110"/>
          </a:xfrm>
          <a:prstGeom prst="rect">
            <a:avLst/>
          </a:prstGeom>
        </p:spPr>
        <p:txBody>
          <a:bodyPr wrap="none">
            <a:spAutoFit/>
          </a:bodyPr>
          <a:lstStyle/>
          <a:p>
            <a:r>
              <a:rPr lang="en-US" altLang="zh-CN" sz="2000" b="1" dirty="0">
                <a:solidFill>
                  <a:srgbClr val="000000"/>
                </a:solidFill>
                <a:latin typeface="Times New Roman" panose="02020603050405020304" pitchFamily="18" charset="0"/>
              </a:rPr>
              <a:t>Web of science</a:t>
            </a:r>
            <a:r>
              <a:rPr lang="zh-CN" altLang="en-US" sz="2000" b="1" dirty="0">
                <a:solidFill>
                  <a:srgbClr val="000000"/>
                </a:solidFill>
                <a:latin typeface="Times New Roman" panose="02020603050405020304" pitchFamily="18" charset="0"/>
              </a:rPr>
              <a:t>主要功能</a:t>
            </a:r>
            <a:endParaRPr lang="zh-CN" altLang="en-US" sz="1800" dirty="0"/>
          </a:p>
        </p:txBody>
      </p:sp>
      <p:sp>
        <p:nvSpPr>
          <p:cNvPr id="7" name="矩形 6">
            <a:extLst>
              <a:ext uri="{FF2B5EF4-FFF2-40B4-BE49-F238E27FC236}">
                <a16:creationId xmlns:a16="http://schemas.microsoft.com/office/drawing/2014/main" id="{2F783D1C-4441-4A64-A3AC-891AF7E7823F}"/>
              </a:ext>
            </a:extLst>
          </p:cNvPr>
          <p:cNvSpPr/>
          <p:nvPr/>
        </p:nvSpPr>
        <p:spPr>
          <a:xfrm>
            <a:off x="971600" y="1302282"/>
            <a:ext cx="7721349" cy="3293209"/>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文献全文获取</a:t>
            </a:r>
            <a:r>
              <a:rPr lang="zh-CN" altLang="en-US" sz="1600" dirty="0">
                <a:latin typeface="微软雅黑" panose="020B0503020204020204" pitchFamily="34" charset="-122"/>
                <a:ea typeface="微软雅黑" panose="020B0503020204020204" pitchFamily="34" charset="-122"/>
              </a:rPr>
              <a:t>。除了检索研究主题相关的文献，获取文献的题录、摘要，提供全文获取渠道；</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引文检索</a:t>
            </a:r>
            <a:r>
              <a:rPr lang="zh-CN" altLang="en-US" sz="1600" dirty="0">
                <a:latin typeface="微软雅黑" panose="020B0503020204020204" pitchFamily="34" charset="-122"/>
                <a:ea typeface="微软雅黑" panose="020B0503020204020204" pitchFamily="34" charset="-122"/>
              </a:rPr>
              <a:t>。引文检索功能可查看文献的参考文献记录、论文引用情况以及相关文献的记录，帮助使用者迅速建立起引文关系网络。</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限定检索</a:t>
            </a:r>
            <a:r>
              <a:rPr lang="zh-CN" altLang="en-US" sz="1600" dirty="0">
                <a:latin typeface="微软雅黑" panose="020B0503020204020204" pitchFamily="34" charset="-122"/>
                <a:ea typeface="微软雅黑" panose="020B0503020204020204" pitchFamily="34" charset="-122"/>
              </a:rPr>
              <a:t>。平台提供多字段的检索功能，可对文献的出版时间、语种、类型进行限定检索。</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检索结果分析</a:t>
            </a:r>
            <a:r>
              <a:rPr lang="zh-CN" altLang="en-US" sz="1600" dirty="0">
                <a:latin typeface="微软雅黑" panose="020B0503020204020204" pitchFamily="34" charset="-122"/>
                <a:ea typeface="微软雅黑" panose="020B0503020204020204" pitchFamily="34" charset="-122"/>
              </a:rPr>
              <a:t>。可对检索的见过进行保存、分析，例如研究主题的发展趋势、科学技术热点等。</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个人文献资料库管理</a:t>
            </a:r>
            <a:r>
              <a:rPr lang="zh-CN" altLang="en-US" sz="1600" dirty="0">
                <a:latin typeface="微软雅黑" panose="020B0503020204020204" pitchFamily="34" charset="-122"/>
                <a:ea typeface="微软雅黑" panose="020B0503020204020204" pitchFamily="34" charset="-122"/>
              </a:rPr>
              <a:t>。可将检索到的文献添加到个人文献资料库进行管理。</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引文跟踪服务</a:t>
            </a:r>
            <a:r>
              <a:rPr lang="zh-CN" altLang="en-US" sz="1600" dirty="0">
                <a:latin typeface="微软雅黑" panose="020B0503020204020204" pitchFamily="34" charset="-122"/>
                <a:ea typeface="微软雅黑" panose="020B0503020204020204" pitchFamily="34" charset="-122"/>
              </a:rPr>
              <a:t>。对查找的文献创建引文跟踪服务，了解该论文今发表后的被引情况，揭示其影响力。</a:t>
            </a:r>
            <a:endParaRPr lang="en-US" altLang="zh-CN" sz="16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参考文献自动生成</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Endonote</a:t>
            </a:r>
            <a:r>
              <a:rPr lang="en-US" altLang="zh-CN" sz="1600" dirty="0">
                <a:latin typeface="微软雅黑" panose="020B0503020204020204" pitchFamily="34" charset="-122"/>
                <a:ea typeface="微软雅黑" panose="020B0503020204020204" pitchFamily="34" charset="-122"/>
              </a:rPr>
              <a:t> Web</a:t>
            </a:r>
            <a:r>
              <a:rPr lang="zh-CN" altLang="en-US" sz="1600" dirty="0">
                <a:latin typeface="微软雅黑" panose="020B0503020204020204" pitchFamily="34" charset="-122"/>
                <a:ea typeface="微软雅黑" panose="020B0503020204020204" pitchFamily="34" charset="-122"/>
              </a:rPr>
              <a:t>模块能自动生成参考文献，平台提供</a:t>
            </a:r>
            <a:r>
              <a:rPr lang="en-US" altLang="zh-CN" sz="1600" dirty="0">
                <a:latin typeface="微软雅黑" panose="020B0503020204020204" pitchFamily="34" charset="-122"/>
                <a:ea typeface="微软雅黑" panose="020B0503020204020204" pitchFamily="34" charset="-122"/>
              </a:rPr>
              <a:t>2300</a:t>
            </a:r>
            <a:r>
              <a:rPr lang="zh-CN" altLang="en-US" sz="1600" dirty="0">
                <a:latin typeface="微软雅黑" panose="020B0503020204020204" pitchFamily="34" charset="-122"/>
                <a:ea typeface="微软雅黑" panose="020B0503020204020204" pitchFamily="34" charset="-122"/>
              </a:rPr>
              <a:t>多种期刊参考文献格式。</a:t>
            </a:r>
          </a:p>
        </p:txBody>
      </p:sp>
    </p:spTree>
    <p:extLst>
      <p:ext uri="{BB962C8B-B14F-4D97-AF65-F5344CB8AC3E}">
        <p14:creationId xmlns:p14="http://schemas.microsoft.com/office/powerpoint/2010/main" val="2237209753"/>
      </p:ext>
    </p:extLst>
  </p:cSld>
  <p:clrMapOvr>
    <a:masterClrMapping/>
  </p:clrMapOvr>
  <p:transition advTm="489">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数据库检索平台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A1D791E-2168-47A5-B1F9-652046C5F0D4}"/>
              </a:ext>
            </a:extLst>
          </p:cNvPr>
          <p:cNvSpPr/>
          <p:nvPr/>
        </p:nvSpPr>
        <p:spPr>
          <a:xfrm>
            <a:off x="698616" y="858635"/>
            <a:ext cx="1774845" cy="369332"/>
          </a:xfrm>
          <a:prstGeom prst="rect">
            <a:avLst/>
          </a:prstGeom>
        </p:spPr>
        <p:txBody>
          <a:bodyPr wrap="none">
            <a:spAutoFit/>
          </a:bodyPr>
          <a:lstStyle/>
          <a:p>
            <a:r>
              <a:rPr lang="en-US" altLang="zh-CN" sz="1800" b="1" dirty="0">
                <a:solidFill>
                  <a:srgbClr val="000000"/>
                </a:solidFill>
                <a:latin typeface="Times New Roman" panose="02020603050405020304" pitchFamily="18" charset="0"/>
              </a:rPr>
              <a:t>CNKI </a:t>
            </a:r>
            <a:r>
              <a:rPr lang="zh-CN" altLang="en-US" sz="1800" b="1" dirty="0">
                <a:solidFill>
                  <a:srgbClr val="000000"/>
                </a:solidFill>
                <a:latin typeface="Times New Roman" panose="02020603050405020304" pitchFamily="18" charset="0"/>
              </a:rPr>
              <a:t>中国知网</a:t>
            </a:r>
            <a:endParaRPr lang="zh-CN" altLang="en-US" dirty="0"/>
          </a:p>
        </p:txBody>
      </p:sp>
      <p:sp>
        <p:nvSpPr>
          <p:cNvPr id="6" name="矩形 5">
            <a:extLst>
              <a:ext uri="{FF2B5EF4-FFF2-40B4-BE49-F238E27FC236}">
                <a16:creationId xmlns:a16="http://schemas.microsoft.com/office/drawing/2014/main" id="{8829F305-CCC7-4C18-BED2-E240DDBF5CEE}"/>
              </a:ext>
            </a:extLst>
          </p:cNvPr>
          <p:cNvSpPr/>
          <p:nvPr/>
        </p:nvSpPr>
        <p:spPr>
          <a:xfrm>
            <a:off x="1043608" y="1347614"/>
            <a:ext cx="7365756" cy="2951898"/>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a:solidFill>
                  <a:srgbClr val="000000"/>
                </a:solidFill>
                <a:latin typeface="微软雅黑" panose="020B0503020204020204" pitchFamily="34" charset="-122"/>
                <a:ea typeface="微软雅黑" panose="020B0503020204020204" pitchFamily="34" charset="-122"/>
              </a:rPr>
              <a:t>CNKI</a:t>
            </a:r>
            <a:r>
              <a:rPr lang="zh-CN" altLang="en-US" sz="1800" dirty="0">
                <a:solidFill>
                  <a:srgbClr val="000000"/>
                </a:solidFill>
                <a:latin typeface="微软雅黑" panose="020B0503020204020204" pitchFamily="34" charset="-122"/>
                <a:ea typeface="微软雅黑" panose="020B0503020204020204" pitchFamily="34" charset="-122"/>
              </a:rPr>
              <a:t>即中国国家知识基础设施（</a:t>
            </a:r>
            <a:r>
              <a:rPr lang="en-US" altLang="zh-CN" sz="1800" dirty="0">
                <a:solidFill>
                  <a:srgbClr val="000000"/>
                </a:solidFill>
                <a:latin typeface="微软雅黑" panose="020B0503020204020204" pitchFamily="34" charset="-122"/>
                <a:ea typeface="微软雅黑" panose="020B0503020204020204" pitchFamily="34" charset="-122"/>
              </a:rPr>
              <a:t>China National Knowledge Infrastructure</a:t>
            </a:r>
            <a:r>
              <a:rPr lang="zh-CN" altLang="en-US" sz="1800" dirty="0">
                <a:solidFill>
                  <a:srgbClr val="000000"/>
                </a:solidFill>
                <a:latin typeface="微软雅黑" panose="020B0503020204020204" pitchFamily="34" charset="-122"/>
                <a:ea typeface="微软雅黑" panose="020B0503020204020204" pitchFamily="34" charset="-122"/>
              </a:rPr>
              <a:t>）英文缩写，是中国知识基础工程的主要成果</a:t>
            </a:r>
            <a:endParaRPr lang="en-US" altLang="zh-CN" sz="18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CNKI</a:t>
            </a:r>
            <a:r>
              <a:rPr lang="zh-CN" altLang="en-US" sz="1800" dirty="0">
                <a:latin typeface="微软雅黑" panose="020B0503020204020204" pitchFamily="34" charset="-122"/>
                <a:ea typeface="微软雅黑" panose="020B0503020204020204" pitchFamily="34" charset="-122"/>
              </a:rPr>
              <a:t>的目标是要建成国家知识资源总库，实现信息服务、知识服务，是目前世界上最大的动态更新的中国期刊全文数据库</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CNKI</a:t>
            </a:r>
            <a:r>
              <a:rPr lang="zh-CN" altLang="en-US" sz="1800" dirty="0">
                <a:latin typeface="微软雅黑" panose="020B0503020204020204" pitchFamily="34" charset="-122"/>
                <a:ea typeface="微软雅黑" panose="020B0503020204020204" pitchFamily="34" charset="-122"/>
              </a:rPr>
              <a:t>旗下包括多个子数据库，包括中国学术期刊全文数据库、中国优秀博硕士学位论文全文数据库、中国重要报纸全文数据库、中国重要会议论文全文数据库。</a:t>
            </a:r>
          </a:p>
        </p:txBody>
      </p:sp>
    </p:spTree>
    <p:extLst>
      <p:ext uri="{BB962C8B-B14F-4D97-AF65-F5344CB8AC3E}">
        <p14:creationId xmlns:p14="http://schemas.microsoft.com/office/powerpoint/2010/main" val="2946796181"/>
      </p:ext>
    </p:extLst>
  </p:cSld>
  <p:clrMapOvr>
    <a:masterClrMapping/>
  </p:clrMapOvr>
  <p:transition advTm="489">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108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数据库检索平台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A1D791E-2168-47A5-B1F9-652046C5F0D4}"/>
              </a:ext>
            </a:extLst>
          </p:cNvPr>
          <p:cNvSpPr/>
          <p:nvPr/>
        </p:nvSpPr>
        <p:spPr>
          <a:xfrm>
            <a:off x="698616" y="858635"/>
            <a:ext cx="1951175" cy="400110"/>
          </a:xfrm>
          <a:prstGeom prst="rect">
            <a:avLst/>
          </a:prstGeom>
        </p:spPr>
        <p:txBody>
          <a:bodyPr wrap="none">
            <a:spAutoFit/>
          </a:bodyPr>
          <a:lstStyle/>
          <a:p>
            <a:r>
              <a:rPr lang="en-US" altLang="zh-CN" sz="2000" b="1" dirty="0">
                <a:solidFill>
                  <a:srgbClr val="000000"/>
                </a:solidFill>
                <a:latin typeface="Times New Roman" panose="02020603050405020304" pitchFamily="18" charset="0"/>
              </a:rPr>
              <a:t>CNKI </a:t>
            </a:r>
            <a:r>
              <a:rPr lang="zh-CN" altLang="en-US" sz="2000" b="1" dirty="0">
                <a:solidFill>
                  <a:srgbClr val="000000"/>
                </a:solidFill>
                <a:latin typeface="Times New Roman" panose="02020603050405020304" pitchFamily="18" charset="0"/>
              </a:rPr>
              <a:t>主要特点</a:t>
            </a:r>
            <a:endParaRPr lang="zh-CN" altLang="en-US" sz="1800" dirty="0"/>
          </a:p>
        </p:txBody>
      </p:sp>
      <p:sp>
        <p:nvSpPr>
          <p:cNvPr id="6" name="矩形 5">
            <a:extLst>
              <a:ext uri="{FF2B5EF4-FFF2-40B4-BE49-F238E27FC236}">
                <a16:creationId xmlns:a16="http://schemas.microsoft.com/office/drawing/2014/main" id="{8829F305-CCC7-4C18-BED2-E240DDBF5CEE}"/>
              </a:ext>
            </a:extLst>
          </p:cNvPr>
          <p:cNvSpPr/>
          <p:nvPr/>
        </p:nvSpPr>
        <p:spPr>
          <a:xfrm>
            <a:off x="869195" y="1324202"/>
            <a:ext cx="7920880" cy="2951898"/>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1800" b="1" dirty="0">
                <a:solidFill>
                  <a:srgbClr val="000000"/>
                </a:solidFill>
                <a:latin typeface="微软雅黑" panose="020B0503020204020204" pitchFamily="34" charset="-122"/>
                <a:ea typeface="微软雅黑" panose="020B0503020204020204" pitchFamily="34" charset="-122"/>
              </a:rPr>
              <a:t>智能检索</a:t>
            </a:r>
            <a:r>
              <a:rPr lang="zh-CN" altLang="en-US" sz="1800" dirty="0">
                <a:solidFill>
                  <a:srgbClr val="000000"/>
                </a:solidFill>
                <a:latin typeface="微软雅黑" panose="020B0503020204020204" pitchFamily="34" charset="-122"/>
                <a:ea typeface="微软雅黑" panose="020B0503020204020204" pitchFamily="34" charset="-122"/>
              </a:rPr>
              <a:t>。平台能根据用户的输入进行智能提醒，辅助用户更精准的检索；</a:t>
            </a:r>
            <a:endParaRPr lang="en-US" altLang="zh-CN" sz="18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zh-CN" altLang="en-US" sz="1800" b="1" dirty="0">
                <a:solidFill>
                  <a:srgbClr val="000000"/>
                </a:solidFill>
                <a:latin typeface="微软雅黑" panose="020B0503020204020204" pitchFamily="34" charset="-122"/>
                <a:ea typeface="微软雅黑" panose="020B0503020204020204" pitchFamily="34" charset="-122"/>
              </a:rPr>
              <a:t>综合分析</a:t>
            </a:r>
            <a:r>
              <a:rPr lang="zh-CN" altLang="en-US" sz="1800" dirty="0">
                <a:solidFill>
                  <a:srgbClr val="000000"/>
                </a:solidFill>
                <a:latin typeface="微软雅黑" panose="020B0503020204020204" pitchFamily="34" charset="-122"/>
                <a:ea typeface="微软雅黑" panose="020B0503020204020204" pitchFamily="34" charset="-122"/>
              </a:rPr>
              <a:t>。可将多次检索结果进行汇总，深层次分析引文关系、共被引分析等，发现文献簇之间的关系；</a:t>
            </a:r>
            <a:endParaRPr lang="en-US" altLang="zh-CN" sz="18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zh-CN" altLang="en-US" sz="1800" b="1" dirty="0">
                <a:solidFill>
                  <a:srgbClr val="000000"/>
                </a:solidFill>
                <a:latin typeface="微软雅黑" panose="020B0503020204020204" pitchFamily="34" charset="-122"/>
                <a:ea typeface="微软雅黑" panose="020B0503020204020204" pitchFamily="34" charset="-122"/>
              </a:rPr>
              <a:t>多终端浏览</a:t>
            </a:r>
            <a:r>
              <a:rPr lang="zh-CN" altLang="en-US" sz="1800" dirty="0">
                <a:solidFill>
                  <a:srgbClr val="000000"/>
                </a:solidFill>
                <a:latin typeface="微软雅黑" panose="020B0503020204020204" pitchFamily="34" charset="-122"/>
                <a:ea typeface="微软雅黑" panose="020B0503020204020204" pitchFamily="34" charset="-122"/>
              </a:rPr>
              <a:t>，支持智能终端浏览，突破仅电脑的终端限制，可在</a:t>
            </a:r>
            <a:r>
              <a:rPr lang="en-US" altLang="zh-CN" sz="1800" dirty="0">
                <a:solidFill>
                  <a:srgbClr val="000000"/>
                </a:solidFill>
                <a:latin typeface="微软雅黑" panose="020B0503020204020204" pitchFamily="34" charset="-122"/>
                <a:ea typeface="微软雅黑" panose="020B0503020204020204" pitchFamily="34" charset="-122"/>
              </a:rPr>
              <a:t>Android</a:t>
            </a:r>
            <a:r>
              <a:rPr lang="zh-CN" altLang="en-US" sz="1800" dirty="0">
                <a:solidFill>
                  <a:srgbClr val="000000"/>
                </a:solidFill>
                <a:latin typeface="微软雅黑" panose="020B0503020204020204" pitchFamily="34" charset="-122"/>
                <a:ea typeface="微软雅黑" panose="020B0503020204020204" pitchFamily="34" charset="-122"/>
              </a:rPr>
              <a:t>、</a:t>
            </a:r>
            <a:r>
              <a:rPr lang="en-US" altLang="zh-CN" sz="1800" dirty="0">
                <a:solidFill>
                  <a:srgbClr val="000000"/>
                </a:solidFill>
                <a:latin typeface="微软雅黑" panose="020B0503020204020204" pitchFamily="34" charset="-122"/>
                <a:ea typeface="微软雅黑" panose="020B0503020204020204" pitchFamily="34" charset="-122"/>
              </a:rPr>
              <a:t>IOS</a:t>
            </a:r>
            <a:r>
              <a:rPr lang="zh-CN" altLang="en-US" sz="1800" dirty="0">
                <a:solidFill>
                  <a:srgbClr val="000000"/>
                </a:solidFill>
                <a:latin typeface="微软雅黑" panose="020B0503020204020204" pitchFamily="34" charset="-122"/>
                <a:ea typeface="微软雅黑" panose="020B0503020204020204" pitchFamily="34" charset="-122"/>
              </a:rPr>
              <a:t>等系统进行浏览；</a:t>
            </a:r>
            <a:endParaRPr lang="en-US" altLang="zh-CN" sz="18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zh-CN" altLang="en-US" sz="1800" b="1" dirty="0">
                <a:solidFill>
                  <a:srgbClr val="000000"/>
                </a:solidFill>
                <a:latin typeface="微软雅黑" panose="020B0503020204020204" pitchFamily="34" charset="-122"/>
                <a:ea typeface="微软雅黑" panose="020B0503020204020204" pitchFamily="34" charset="-122"/>
              </a:rPr>
              <a:t>分享传播</a:t>
            </a:r>
            <a:r>
              <a:rPr lang="zh-CN" altLang="en-US" sz="1800" dirty="0">
                <a:solidFill>
                  <a:srgbClr val="000000"/>
                </a:solidFill>
                <a:latin typeface="微软雅黑" panose="020B0503020204020204" pitchFamily="34" charset="-122"/>
                <a:ea typeface="微软雅黑" panose="020B0503020204020204" pitchFamily="34" charset="-122"/>
              </a:rPr>
              <a:t>。知网提供了微博、网易等社交媒体的分享渠道，同时个人图书馆的定制服务也有利于文献传播。</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7534982"/>
      </p:ext>
    </p:extLst>
  </p:cSld>
  <p:clrMapOvr>
    <a:masterClrMapping/>
  </p:clrMapOvr>
  <p:transition advTm="489">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3731" y="206333"/>
            <a:ext cx="3911942" cy="345263"/>
            <a:chOff x="858308" y="275111"/>
            <a:chExt cx="5215922" cy="460350"/>
          </a:xfrm>
        </p:grpSpPr>
        <p:sp>
          <p:nvSpPr>
            <p:cNvPr id="3" name="矩形 2"/>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514337">
                <a:defRPr/>
              </a:pPr>
              <a:endParaRPr lang="zh-CN" altLang="en-US" sz="1350">
                <a:solidFill>
                  <a:prstClr val="white"/>
                </a:solidFill>
                <a:latin typeface="Arial"/>
                <a:ea typeface="微软雅黑"/>
              </a:endParaRPr>
            </a:p>
          </p:txBody>
        </p:sp>
        <p:sp>
          <p:nvSpPr>
            <p:cNvPr id="5" name="矩形 4"/>
            <p:cNvSpPr/>
            <p:nvPr/>
          </p:nvSpPr>
          <p:spPr>
            <a:xfrm>
              <a:off x="858308" y="275111"/>
              <a:ext cx="138583" cy="438579"/>
            </a:xfrm>
            <a:prstGeom prst="rect">
              <a:avLst/>
            </a:prstGeom>
          </p:spPr>
          <p:txBody>
            <a:bodyPr wrap="none" lIns="51434" tIns="25717" rIns="51434" bIns="25717">
              <a:spAutoFit/>
            </a:bodyPr>
            <a:lstStyle/>
            <a:p>
              <a:endParaRPr kumimoji="1" lang="zh-CN" altLang="en-US" sz="1800" b="1" dirty="0">
                <a:solidFill>
                  <a:schemeClr val="tx1">
                    <a:lumMod val="85000"/>
                    <a:lumOff val="15000"/>
                  </a:schemeClr>
                </a:solidFill>
                <a:latin typeface="楷体" panose="02010609060101010101" pitchFamily="49" charset="-122"/>
                <a:ea typeface="楷体" panose="02010609060101010101" pitchFamily="49" charset="-122"/>
                <a:cs typeface="+mn-ea"/>
                <a:sym typeface="FZHei-B01S" panose="02010601030101010101" pitchFamily="2" charset="-122"/>
              </a:endParaRPr>
            </a:p>
          </p:txBody>
        </p:sp>
      </p:grpSp>
      <p:sp>
        <p:nvSpPr>
          <p:cNvPr id="10" name="标题 1"/>
          <p:cNvSpPr txBox="1">
            <a:spLocks/>
          </p:cNvSpPr>
          <p:nvPr/>
        </p:nvSpPr>
        <p:spPr>
          <a:xfrm>
            <a:off x="617405" y="713179"/>
            <a:ext cx="8793058" cy="648786"/>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sz="2400" b="1" cap="all" dirty="0"/>
              <a:t>大数据与科学计量学视角</a:t>
            </a:r>
          </a:p>
        </p:txBody>
      </p:sp>
      <p:grpSp>
        <p:nvGrpSpPr>
          <p:cNvPr id="12" name="组合 11"/>
          <p:cNvGrpSpPr/>
          <p:nvPr/>
        </p:nvGrpSpPr>
        <p:grpSpPr>
          <a:xfrm>
            <a:off x="6759667" y="1953003"/>
            <a:ext cx="1885950" cy="2039890"/>
            <a:chOff x="9262271" y="2853386"/>
            <a:chExt cx="2514600" cy="2719853"/>
          </a:xfrm>
        </p:grpSpPr>
        <p:pic>
          <p:nvPicPr>
            <p:cNvPr id="13" name="图片 12"/>
            <p:cNvPicPr>
              <a:picLocks noChangeAspect="1"/>
            </p:cNvPicPr>
            <p:nvPr/>
          </p:nvPicPr>
          <p:blipFill>
            <a:blip r:embed="rId3"/>
            <a:stretch>
              <a:fillRect/>
            </a:stretch>
          </p:blipFill>
          <p:spPr>
            <a:xfrm>
              <a:off x="9262271" y="4782664"/>
              <a:ext cx="2514600" cy="790575"/>
            </a:xfrm>
            <a:prstGeom prst="rect">
              <a:avLst/>
            </a:prstGeom>
          </p:spPr>
        </p:pic>
        <p:pic>
          <p:nvPicPr>
            <p:cNvPr id="14" name="图片 13"/>
            <p:cNvPicPr>
              <a:picLocks noChangeAspect="1"/>
            </p:cNvPicPr>
            <p:nvPr/>
          </p:nvPicPr>
          <p:blipFill>
            <a:blip r:embed="rId4"/>
            <a:stretch>
              <a:fillRect/>
            </a:stretch>
          </p:blipFill>
          <p:spPr>
            <a:xfrm>
              <a:off x="9405146" y="2853386"/>
              <a:ext cx="2228850" cy="790575"/>
            </a:xfrm>
            <a:prstGeom prst="rect">
              <a:avLst/>
            </a:prstGeom>
          </p:spPr>
        </p:pic>
        <p:sp>
          <p:nvSpPr>
            <p:cNvPr id="15" name="下箭头 14"/>
            <p:cNvSpPr/>
            <p:nvPr/>
          </p:nvSpPr>
          <p:spPr>
            <a:xfrm>
              <a:off x="10339752" y="3699802"/>
              <a:ext cx="464235" cy="10406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75" dirty="0">
                <a:latin typeface="楷体" panose="02010609060101010101" pitchFamily="49" charset="-122"/>
                <a:ea typeface="楷体" panose="02010609060101010101" pitchFamily="49" charset="-122"/>
              </a:endParaRPr>
            </a:p>
          </p:txBody>
        </p:sp>
      </p:grpSp>
      <p:sp>
        <p:nvSpPr>
          <p:cNvPr id="20" name="Freeform 7"/>
          <p:cNvSpPr>
            <a:spLocks/>
          </p:cNvSpPr>
          <p:nvPr/>
        </p:nvSpPr>
        <p:spPr bwMode="auto">
          <a:xfrm>
            <a:off x="2352582" y="1494269"/>
            <a:ext cx="754177" cy="2381123"/>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endParaRPr lang="zh-CN" altLang="en-US" sz="1275"/>
          </a:p>
        </p:txBody>
      </p:sp>
      <p:grpSp>
        <p:nvGrpSpPr>
          <p:cNvPr id="21" name="组合 20"/>
          <p:cNvGrpSpPr/>
          <p:nvPr/>
        </p:nvGrpSpPr>
        <p:grpSpPr>
          <a:xfrm>
            <a:off x="1972630" y="2304358"/>
            <a:ext cx="862305" cy="862305"/>
            <a:chOff x="1835696" y="2211710"/>
            <a:chExt cx="1149740" cy="1149740"/>
          </a:xfrm>
        </p:grpSpPr>
        <p:grpSp>
          <p:nvGrpSpPr>
            <p:cNvPr id="42" name="组合 4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lumMod val="75000"/>
                      <a:lumOff val="25000"/>
                    </a:schemeClr>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lumMod val="75000"/>
                      <a:lumOff val="25000"/>
                    </a:schemeClr>
                  </a:solidFill>
                </a:endParaRPr>
              </a:p>
            </p:txBody>
          </p:sp>
        </p:grpSp>
        <p:sp>
          <p:nvSpPr>
            <p:cNvPr id="43"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9954CC"/>
            </a:solidFill>
            <a:ln>
              <a:noFill/>
            </a:ln>
          </p:spPr>
          <p:txBody>
            <a:bodyPr bIns="270000" anchor="ctr">
              <a:scene3d>
                <a:camera prst="orthographicFront"/>
                <a:lightRig rig="threePt" dir="t"/>
              </a:scene3d>
              <a:sp3d>
                <a:contourClr>
                  <a:srgbClr val="FFFFFF"/>
                </a:contourClr>
              </a:sp3d>
            </a:bodyPr>
            <a:lstStyle/>
            <a:p>
              <a:pPr algn="ctr">
                <a:defRPr/>
              </a:pPr>
              <a:endParaRPr lang="zh-CN" altLang="en-US" sz="1275" dirty="0">
                <a:solidFill>
                  <a:schemeClr val="tx1">
                    <a:lumMod val="75000"/>
                    <a:lumOff val="25000"/>
                  </a:schemeClr>
                </a:solidFill>
                <a:ea typeface="微软雅黑" pitchFamily="34" charset="-122"/>
              </a:endParaRPr>
            </a:p>
          </p:txBody>
        </p:sp>
      </p:grpSp>
      <p:grpSp>
        <p:nvGrpSpPr>
          <p:cNvPr id="22" name="组合 21"/>
          <p:cNvGrpSpPr/>
          <p:nvPr/>
        </p:nvGrpSpPr>
        <p:grpSpPr>
          <a:xfrm>
            <a:off x="2458684" y="3222461"/>
            <a:ext cx="862305" cy="862305"/>
            <a:chOff x="2483768" y="3435846"/>
            <a:chExt cx="1149740" cy="1149740"/>
          </a:xfrm>
        </p:grpSpPr>
        <p:grpSp>
          <p:nvGrpSpPr>
            <p:cNvPr id="38" name="组合 37"/>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grpSp>
        <p:sp>
          <p:nvSpPr>
            <p:cNvPr id="39"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9954CC"/>
            </a:solidFill>
            <a:ln>
              <a:noFill/>
            </a:ln>
          </p:spPr>
          <p:txBody>
            <a:bodyPr anchor="ctr">
              <a:scene3d>
                <a:camera prst="orthographicFront"/>
                <a:lightRig rig="threePt" dir="t"/>
              </a:scene3d>
              <a:sp3d>
                <a:contourClr>
                  <a:srgbClr val="FFFFFF"/>
                </a:contourClr>
              </a:sp3d>
            </a:bodyPr>
            <a:lstStyle/>
            <a:p>
              <a:pPr algn="ctr">
                <a:defRPr/>
              </a:pPr>
              <a:endParaRPr lang="zh-CN" altLang="en-US" sz="1275" dirty="0">
                <a:solidFill>
                  <a:srgbClr val="FFFFFF"/>
                </a:solidFill>
                <a:ea typeface="微软雅黑" pitchFamily="34" charset="-122"/>
              </a:endParaRPr>
            </a:p>
          </p:txBody>
        </p:sp>
      </p:grpSp>
      <p:sp>
        <p:nvSpPr>
          <p:cNvPr id="24" name="TextBox 19"/>
          <p:cNvSpPr txBox="1"/>
          <p:nvPr/>
        </p:nvSpPr>
        <p:spPr>
          <a:xfrm>
            <a:off x="622165" y="1456815"/>
            <a:ext cx="1622289" cy="542713"/>
          </a:xfrm>
          <a:prstGeom prst="rect">
            <a:avLst/>
          </a:prstGeom>
          <a:noFill/>
        </p:spPr>
        <p:txBody>
          <a:bodyPr wrap="square" lIns="0" tIns="0" rIns="0" bIns="0" rtlCol="0">
            <a:spAutoFit/>
          </a:bodyPr>
          <a:lstStyle/>
          <a:p>
            <a:pPr>
              <a:lnSpc>
                <a:spcPct val="150000"/>
              </a:lnSpc>
            </a:pPr>
            <a:r>
              <a:rPr lang="zh-CN" altLang="en-US" sz="1275" dirty="0">
                <a:latin typeface="楷体" panose="02010609060101010101" pitchFamily="49" charset="-122"/>
                <a:ea typeface="楷体" panose="02010609060101010101" pitchFamily="49" charset="-122"/>
              </a:rPr>
              <a:t>科学计量实体的识别问题</a:t>
            </a:r>
            <a:endParaRPr lang="en-US" altLang="zh-CN" sz="1275" dirty="0">
              <a:latin typeface="楷体" panose="02010609060101010101" pitchFamily="49" charset="-122"/>
              <a:ea typeface="楷体" panose="02010609060101010101" pitchFamily="49" charset="-122"/>
            </a:endParaRPr>
          </a:p>
        </p:txBody>
      </p:sp>
      <p:sp>
        <p:nvSpPr>
          <p:cNvPr id="26" name="TextBox 21"/>
          <p:cNvSpPr txBox="1"/>
          <p:nvPr/>
        </p:nvSpPr>
        <p:spPr>
          <a:xfrm>
            <a:off x="321318" y="2567368"/>
            <a:ext cx="1541183" cy="510717"/>
          </a:xfrm>
          <a:prstGeom prst="rect">
            <a:avLst/>
          </a:prstGeom>
          <a:noFill/>
        </p:spPr>
        <p:txBody>
          <a:bodyPr wrap="square" lIns="0" tIns="0" rIns="0" bIns="0" rtlCol="0">
            <a:spAutoFit/>
          </a:bodyPr>
          <a:lstStyle/>
          <a:p>
            <a:pPr>
              <a:lnSpc>
                <a:spcPct val="150000"/>
              </a:lnSpc>
            </a:pPr>
            <a:r>
              <a:rPr lang="zh-CN" altLang="en-US" sz="1200" dirty="0">
                <a:latin typeface="楷体" panose="02010609060101010101" pitchFamily="49" charset="-122"/>
                <a:ea typeface="楷体" panose="02010609060101010101" pitchFamily="49" charset="-122"/>
              </a:rPr>
              <a:t>多种数据源的有效融合利用问题</a:t>
            </a:r>
            <a:endParaRPr lang="en-US" altLang="zh-CN" sz="1200" dirty="0">
              <a:latin typeface="楷体" panose="02010609060101010101" pitchFamily="49" charset="-122"/>
              <a:ea typeface="楷体" panose="02010609060101010101" pitchFamily="49" charset="-122"/>
            </a:endParaRPr>
          </a:p>
        </p:txBody>
      </p:sp>
      <p:sp>
        <p:nvSpPr>
          <p:cNvPr id="28" name="TextBox 23"/>
          <p:cNvSpPr txBox="1"/>
          <p:nvPr/>
        </p:nvSpPr>
        <p:spPr>
          <a:xfrm>
            <a:off x="512973" y="3655513"/>
            <a:ext cx="1698682" cy="510717"/>
          </a:xfrm>
          <a:prstGeom prst="rect">
            <a:avLst/>
          </a:prstGeom>
          <a:noFill/>
        </p:spPr>
        <p:txBody>
          <a:bodyPr wrap="square" lIns="0" tIns="0" rIns="0" bIns="0" rtlCol="0">
            <a:spAutoFit/>
          </a:bodyPr>
          <a:lstStyle/>
          <a:p>
            <a:pPr>
              <a:lnSpc>
                <a:spcPct val="150000"/>
              </a:lnSpc>
            </a:pPr>
            <a:r>
              <a:rPr lang="zh-CN" altLang="en-US" sz="1200" dirty="0">
                <a:latin typeface="楷体" panose="02010609060101010101" pitchFamily="49" charset="-122"/>
                <a:ea typeface="楷体" panose="02010609060101010101" pitchFamily="49" charset="-122"/>
              </a:rPr>
              <a:t>科学计量结果有效性评估问题</a:t>
            </a:r>
            <a:endParaRPr lang="en-US" altLang="zh-CN" sz="1200" dirty="0">
              <a:latin typeface="楷体" panose="02010609060101010101" pitchFamily="49" charset="-122"/>
              <a:ea typeface="楷体" panose="02010609060101010101" pitchFamily="49" charset="-122"/>
            </a:endParaRPr>
          </a:p>
        </p:txBody>
      </p:sp>
      <p:sp>
        <p:nvSpPr>
          <p:cNvPr id="29" name="Line 39"/>
          <p:cNvSpPr>
            <a:spLocks noChangeShapeType="1"/>
          </p:cNvSpPr>
          <p:nvPr/>
        </p:nvSpPr>
        <p:spPr bwMode="auto">
          <a:xfrm>
            <a:off x="3443656" y="1955306"/>
            <a:ext cx="686456" cy="337556"/>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1275"/>
          </a:p>
        </p:txBody>
      </p:sp>
      <p:sp>
        <p:nvSpPr>
          <p:cNvPr id="30" name="Line 40"/>
          <p:cNvSpPr>
            <a:spLocks noChangeShapeType="1"/>
          </p:cNvSpPr>
          <p:nvPr/>
        </p:nvSpPr>
        <p:spPr bwMode="auto">
          <a:xfrm>
            <a:off x="3088646" y="2700192"/>
            <a:ext cx="931349" cy="946"/>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75"/>
          </a:p>
        </p:txBody>
      </p:sp>
      <p:sp>
        <p:nvSpPr>
          <p:cNvPr id="31" name="Line 41"/>
          <p:cNvSpPr>
            <a:spLocks noChangeShapeType="1"/>
          </p:cNvSpPr>
          <p:nvPr/>
        </p:nvSpPr>
        <p:spPr bwMode="auto">
          <a:xfrm flipV="1">
            <a:off x="3411204" y="3109313"/>
            <a:ext cx="715768" cy="287442"/>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1275"/>
          </a:p>
        </p:txBody>
      </p:sp>
      <p:grpSp>
        <p:nvGrpSpPr>
          <p:cNvPr id="32" name="组合 31"/>
          <p:cNvGrpSpPr/>
          <p:nvPr/>
        </p:nvGrpSpPr>
        <p:grpSpPr>
          <a:xfrm>
            <a:off x="4256243" y="1494269"/>
            <a:ext cx="2243582" cy="2267240"/>
            <a:chOff x="1403648" y="1115468"/>
            <a:chExt cx="1294414" cy="1294414"/>
          </a:xfrm>
        </p:grpSpPr>
        <p:sp>
          <p:nvSpPr>
            <p:cNvPr id="33" name="椭圆 32"/>
            <p:cNvSpPr/>
            <p:nvPr/>
          </p:nvSpPr>
          <p:spPr>
            <a:xfrm>
              <a:off x="1539485" y="1259632"/>
              <a:ext cx="1022740" cy="10227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6" name="同心圆 35"/>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7" name="同心圆 36"/>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sp>
          <p:nvSpPr>
            <p:cNvPr id="35" name="TextBox 30"/>
            <p:cNvSpPr txBox="1"/>
            <p:nvPr/>
          </p:nvSpPr>
          <p:spPr>
            <a:xfrm>
              <a:off x="1633781" y="1456272"/>
              <a:ext cx="780053" cy="685293"/>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1800" dirty="0">
                  <a:solidFill>
                    <a:schemeClr val="bg1"/>
                  </a:solidFill>
                  <a:latin typeface="楷体" panose="02010609060101010101" pitchFamily="49" charset="-122"/>
                  <a:ea typeface="楷体" panose="02010609060101010101" pitchFamily="49" charset="-122"/>
                </a:rPr>
                <a:t>应对挑战</a:t>
              </a:r>
              <a:endParaRPr lang="en-US" altLang="zh-CN" sz="1800" dirty="0">
                <a:solidFill>
                  <a:schemeClr val="bg1"/>
                </a:solidFill>
                <a:latin typeface="楷体" panose="02010609060101010101" pitchFamily="49" charset="-122"/>
                <a:ea typeface="楷体" panose="02010609060101010101" pitchFamily="49" charset="-122"/>
              </a:endParaRPr>
            </a:p>
            <a:p>
              <a:r>
                <a:rPr lang="zh-CN" altLang="en-US" sz="1800" dirty="0">
                  <a:solidFill>
                    <a:schemeClr val="bg1"/>
                  </a:solidFill>
                  <a:latin typeface="楷体" panose="02010609060101010101" pitchFamily="49" charset="-122"/>
                  <a:ea typeface="楷体" panose="02010609060101010101" pitchFamily="49" charset="-122"/>
                </a:rPr>
                <a:t>关键在于</a:t>
              </a:r>
              <a:endParaRPr lang="en-US" altLang="zh-CN" sz="1800" dirty="0">
                <a:solidFill>
                  <a:schemeClr val="bg1"/>
                </a:solidFill>
                <a:latin typeface="楷体" panose="02010609060101010101" pitchFamily="49" charset="-122"/>
                <a:ea typeface="楷体" panose="02010609060101010101" pitchFamily="49" charset="-122"/>
              </a:endParaRPr>
            </a:p>
            <a:p>
              <a:r>
                <a:rPr lang="zh-CN" altLang="en-US" sz="1800" dirty="0">
                  <a:solidFill>
                    <a:schemeClr val="bg1"/>
                  </a:solidFill>
                  <a:latin typeface="楷体" panose="02010609060101010101" pitchFamily="49" charset="-122"/>
                  <a:ea typeface="楷体" panose="02010609060101010101" pitchFamily="49" charset="-122"/>
                </a:rPr>
                <a:t>大数据模型设计</a:t>
              </a:r>
              <a:endParaRPr lang="en-US" altLang="zh-CN" sz="1800" dirty="0">
                <a:solidFill>
                  <a:schemeClr val="bg1"/>
                </a:solidFill>
                <a:latin typeface="楷体" panose="02010609060101010101" pitchFamily="49" charset="-122"/>
                <a:ea typeface="楷体" panose="02010609060101010101" pitchFamily="49" charset="-122"/>
              </a:endParaRPr>
            </a:p>
          </p:txBody>
        </p:sp>
      </p:grpSp>
      <p:grpSp>
        <p:nvGrpSpPr>
          <p:cNvPr id="46" name="组合 45"/>
          <p:cNvGrpSpPr/>
          <p:nvPr/>
        </p:nvGrpSpPr>
        <p:grpSpPr>
          <a:xfrm>
            <a:off x="2320807" y="1370702"/>
            <a:ext cx="862305" cy="862305"/>
            <a:chOff x="2342140" y="893355"/>
            <a:chExt cx="1149740" cy="1149740"/>
          </a:xfrm>
        </p:grpSpPr>
        <p:grpSp>
          <p:nvGrpSpPr>
            <p:cNvPr id="47" name="组合 46"/>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endParaRPr>
              </a:p>
            </p:txBody>
          </p:sp>
          <p:sp>
            <p:nvSpPr>
              <p:cNvPr id="50" name="椭圆 4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grpSp>
        <p:sp>
          <p:nvSpPr>
            <p:cNvPr id="48"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9954CC"/>
            </a:solidFill>
            <a:ln>
              <a:noFill/>
            </a:ln>
          </p:spPr>
          <p:txBody>
            <a:bodyPr anchor="ctr">
              <a:scene3d>
                <a:camera prst="orthographicFront"/>
                <a:lightRig rig="threePt" dir="t"/>
              </a:scene3d>
              <a:sp3d>
                <a:contourClr>
                  <a:srgbClr val="FFFFFF"/>
                </a:contourClr>
              </a:sp3d>
            </a:bodyPr>
            <a:lstStyle/>
            <a:p>
              <a:pPr algn="ctr">
                <a:defRPr/>
              </a:pPr>
              <a:endParaRPr lang="zh-CN" altLang="en-US" sz="1275" dirty="0">
                <a:solidFill>
                  <a:srgbClr val="FFFFFF"/>
                </a:solidFill>
                <a:ea typeface="微软雅黑" pitchFamily="34" charset="-122"/>
              </a:endParaRPr>
            </a:p>
          </p:txBody>
        </p:sp>
      </p:grpSp>
      <p:pic>
        <p:nvPicPr>
          <p:cNvPr id="51" name="图片 9"/>
          <p:cNvPicPr>
            <a:picLocks noChangeAspect="1"/>
          </p:cNvPicPr>
          <p:nvPr/>
        </p:nvPicPr>
        <p:blipFill>
          <a:blip r:embed="rId5" cstate="print"/>
          <a:srcRect/>
          <a:stretch>
            <a:fillRect/>
          </a:stretch>
        </p:blipFill>
        <p:spPr bwMode="auto">
          <a:xfrm>
            <a:off x="6105374" y="146614"/>
            <a:ext cx="414338" cy="523280"/>
          </a:xfrm>
          <a:prstGeom prst="rect">
            <a:avLst/>
          </a:prstGeom>
          <a:noFill/>
          <a:ln w="9525">
            <a:noFill/>
            <a:miter lim="800000"/>
            <a:headEnd/>
            <a:tailEnd/>
          </a:ln>
        </p:spPr>
      </p:pic>
    </p:spTree>
    <p:extLst>
      <p:ext uri="{BB962C8B-B14F-4D97-AF65-F5344CB8AC3E}">
        <p14:creationId xmlns:p14="http://schemas.microsoft.com/office/powerpoint/2010/main" val="11569341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3038011"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延伸阅读：真人图书馆</a:t>
            </a:r>
          </a:p>
        </p:txBody>
      </p:sp>
      <p:pic>
        <p:nvPicPr>
          <p:cNvPr id="9" name="图片 8">
            <a:extLst>
              <a:ext uri="{FF2B5EF4-FFF2-40B4-BE49-F238E27FC236}">
                <a16:creationId xmlns:a16="http://schemas.microsoft.com/office/drawing/2014/main" id="{01CCA6D2-74CE-423E-B176-88BE5ACD706C}"/>
              </a:ext>
            </a:extLst>
          </p:cNvPr>
          <p:cNvPicPr>
            <a:picLocks noChangeAspect="1"/>
          </p:cNvPicPr>
          <p:nvPr/>
        </p:nvPicPr>
        <p:blipFill>
          <a:blip r:embed="rId4"/>
          <a:stretch>
            <a:fillRect/>
          </a:stretch>
        </p:blipFill>
        <p:spPr>
          <a:xfrm>
            <a:off x="3203848" y="2492402"/>
            <a:ext cx="3289710" cy="2209629"/>
          </a:xfrm>
          <a:prstGeom prst="rect">
            <a:avLst/>
          </a:prstGeom>
        </p:spPr>
      </p:pic>
      <p:sp>
        <p:nvSpPr>
          <p:cNvPr id="2" name="矩形 1">
            <a:extLst>
              <a:ext uri="{FF2B5EF4-FFF2-40B4-BE49-F238E27FC236}">
                <a16:creationId xmlns:a16="http://schemas.microsoft.com/office/drawing/2014/main" id="{E6450B19-E8F7-4004-AF39-0998A60BC09A}"/>
              </a:ext>
            </a:extLst>
          </p:cNvPr>
          <p:cNvSpPr/>
          <p:nvPr/>
        </p:nvSpPr>
        <p:spPr>
          <a:xfrm>
            <a:off x="882895" y="1360388"/>
            <a:ext cx="7810054" cy="1323439"/>
          </a:xfrm>
          <a:prstGeom prst="rect">
            <a:avLst/>
          </a:prstGeom>
        </p:spPr>
        <p:txBody>
          <a:bodyPr wrap="square">
            <a:spAutoFit/>
          </a:bodyPr>
          <a:lstStyle/>
          <a:p>
            <a:r>
              <a:rPr lang="en-US" altLang="zh-CN" sz="1600" dirty="0">
                <a:ea typeface="楷体_GB2312"/>
                <a:cs typeface="Times New Roman" panose="02020603050405020304" pitchFamily="18" charset="0"/>
              </a:rPr>
              <a:t>        </a:t>
            </a:r>
            <a:r>
              <a:rPr lang="zh-CN" altLang="zh-CN" sz="1600" dirty="0">
                <a:ea typeface="楷体_GB2312"/>
                <a:cs typeface="Times New Roman" panose="02020603050405020304" pitchFamily="18" charset="0"/>
              </a:rPr>
              <a:t>真人图书及真人图书馆是通过“借”一个人与之交谈，获得未知的知识。真人图书馆的理念源自于丹麦的非营利组织</a:t>
            </a:r>
            <a:r>
              <a:rPr lang="zh-CN" altLang="en-US" sz="1600" dirty="0">
                <a:ea typeface="楷体_GB2312"/>
                <a:cs typeface="Times New Roman" panose="02020603050405020304" pitchFamily="18" charset="0"/>
              </a:rPr>
              <a:t>。真人图书馆以“我们每个人的经历本身就是一本书”为理念，改变了传统的图书阅读模式，通过面对面的沟通交流来读一位有故事的人，增进借阅者与“真人书”彼此间的了解，获得阅读纸质图书所不能获得的直观的感受。</a:t>
            </a:r>
            <a:endParaRPr lang="zh-CN" altLang="en-US" sz="1600" dirty="0"/>
          </a:p>
        </p:txBody>
      </p:sp>
    </p:spTree>
    <p:extLst>
      <p:ext uri="{BB962C8B-B14F-4D97-AF65-F5344CB8AC3E}">
        <p14:creationId xmlns:p14="http://schemas.microsoft.com/office/powerpoint/2010/main" val="1111448963"/>
      </p:ext>
    </p:extLst>
  </p:cSld>
  <p:clrMapOvr>
    <a:masterClrMapping/>
  </p:clrMapOvr>
  <p:transition advTm="489">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3731" y="206333"/>
            <a:ext cx="3911942" cy="345263"/>
            <a:chOff x="858308" y="275111"/>
            <a:chExt cx="5215922" cy="460350"/>
          </a:xfrm>
        </p:grpSpPr>
        <p:sp>
          <p:nvSpPr>
            <p:cNvPr id="3" name="矩形 2"/>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514337">
                <a:defRPr/>
              </a:pPr>
              <a:endParaRPr lang="zh-CN" altLang="en-US" sz="1350">
                <a:solidFill>
                  <a:prstClr val="white"/>
                </a:solidFill>
                <a:latin typeface="Arial"/>
                <a:ea typeface="微软雅黑"/>
              </a:endParaRPr>
            </a:p>
          </p:txBody>
        </p:sp>
        <p:sp>
          <p:nvSpPr>
            <p:cNvPr id="5" name="矩形 4"/>
            <p:cNvSpPr/>
            <p:nvPr/>
          </p:nvSpPr>
          <p:spPr>
            <a:xfrm>
              <a:off x="858308" y="275111"/>
              <a:ext cx="5097118" cy="438579"/>
            </a:xfrm>
            <a:prstGeom prst="rect">
              <a:avLst/>
            </a:prstGeom>
          </p:spPr>
          <p:txBody>
            <a:bodyPr wrap="none" lIns="51434" tIns="25717" rIns="51434" bIns="25717">
              <a:spAutoFit/>
            </a:bodyPr>
            <a:lstStyle/>
            <a:p>
              <a:r>
                <a:rPr lang="zh-CN" altLang="en-US" sz="1800" b="1" cap="all" dirty="0">
                  <a:latin typeface="楷体" panose="02010609060101010101" pitchFamily="49" charset="-122"/>
                  <a:ea typeface="楷体" panose="02010609060101010101" pitchFamily="49" charset="-122"/>
                </a:rPr>
                <a:t>面向学术评价的大数据挖掘模型设计</a:t>
              </a:r>
              <a:endParaRPr kumimoji="1" lang="zh-CN" altLang="en-US" sz="1800" b="1" dirty="0">
                <a:solidFill>
                  <a:schemeClr val="tx1">
                    <a:lumMod val="85000"/>
                    <a:lumOff val="15000"/>
                  </a:schemeClr>
                </a:solidFill>
                <a:latin typeface="楷体" panose="02010609060101010101" pitchFamily="49" charset="-122"/>
                <a:ea typeface="楷体" panose="02010609060101010101" pitchFamily="49" charset="-122"/>
                <a:cs typeface="+mn-ea"/>
                <a:sym typeface="FZHei-B01S" panose="02010601030101010101" pitchFamily="2" charset="-122"/>
              </a:endParaRPr>
            </a:p>
          </p:txBody>
        </p:sp>
      </p:grpSp>
      <p:sp>
        <p:nvSpPr>
          <p:cNvPr id="6" name="矩形 5"/>
          <p:cNvSpPr/>
          <p:nvPr/>
        </p:nvSpPr>
        <p:spPr>
          <a:xfrm>
            <a:off x="544668" y="963522"/>
            <a:ext cx="4572000" cy="2762744"/>
          </a:xfrm>
          <a:prstGeom prst="rect">
            <a:avLst/>
          </a:prstGeom>
        </p:spPr>
        <p:txBody>
          <a:bodyPr>
            <a:spAutoFit/>
          </a:bodyPr>
          <a:lstStyle/>
          <a:p>
            <a:pPr>
              <a:lnSpc>
                <a:spcPct val="200000"/>
              </a:lnSpc>
            </a:pPr>
            <a:r>
              <a:rPr lang="zh-CN" altLang="zh-CN" sz="1800" b="1" dirty="0">
                <a:latin typeface="楷体" panose="02010609060101010101" pitchFamily="49" charset="-122"/>
                <a:ea typeface="楷体" panose="02010609060101010101" pitchFamily="49" charset="-122"/>
              </a:rPr>
              <a:t>模型设计时，以</a:t>
            </a:r>
            <a:r>
              <a:rPr lang="zh-CN" altLang="en-US" sz="1800" b="1" dirty="0">
                <a:latin typeface="楷体" panose="02010609060101010101" pitchFamily="49" charset="-122"/>
                <a:ea typeface="楷体" panose="02010609060101010101" pitchFamily="49" charset="-122"/>
              </a:rPr>
              <a:t>具体需求和服务</a:t>
            </a:r>
            <a:r>
              <a:rPr lang="zh-CN" altLang="zh-CN" sz="1800" b="1" dirty="0">
                <a:latin typeface="楷体" panose="02010609060101010101" pitchFamily="49" charset="-122"/>
                <a:ea typeface="楷体" panose="02010609060101010101" pitchFamily="49" charset="-122"/>
              </a:rPr>
              <a:t>为导向。</a:t>
            </a:r>
            <a:endParaRPr lang="en-US" altLang="zh-CN" sz="1800" b="1" dirty="0">
              <a:latin typeface="楷体" panose="02010609060101010101" pitchFamily="49" charset="-122"/>
              <a:ea typeface="楷体" panose="02010609060101010101" pitchFamily="49" charset="-122"/>
            </a:endParaRPr>
          </a:p>
          <a:p>
            <a:pPr>
              <a:lnSpc>
                <a:spcPct val="200000"/>
              </a:lnSpc>
            </a:pPr>
            <a:r>
              <a:rPr lang="zh-CN" altLang="zh-CN" sz="1800" dirty="0">
                <a:latin typeface="楷体" panose="02010609060101010101" pitchFamily="49" charset="-122"/>
                <a:ea typeface="楷体" panose="02010609060101010101" pitchFamily="49" charset="-122"/>
              </a:rPr>
              <a:t>具体模型与算法：</a:t>
            </a:r>
            <a:endParaRPr lang="en-US" altLang="zh-CN" sz="1800" dirty="0">
              <a:latin typeface="楷体" panose="02010609060101010101" pitchFamily="49" charset="-122"/>
              <a:ea typeface="楷体" panose="02010609060101010101" pitchFamily="49" charset="-122"/>
            </a:endParaRPr>
          </a:p>
          <a:p>
            <a:pPr marL="685800" lvl="1" indent="-342900">
              <a:lnSpc>
                <a:spcPct val="200000"/>
              </a:lnSpc>
              <a:buFont typeface="Wingdings" panose="05000000000000000000" pitchFamily="2" charset="2"/>
              <a:buChar char="l"/>
            </a:pPr>
            <a:r>
              <a:rPr lang="zh-CN" altLang="en-US" sz="1800" dirty="0">
                <a:latin typeface="楷体" panose="02010609060101010101" pitchFamily="49" charset="-122"/>
                <a:ea typeface="楷体" panose="02010609060101010101" pitchFamily="49" charset="-122"/>
              </a:rPr>
              <a:t>专家遴选模型</a:t>
            </a:r>
            <a:endParaRPr lang="en-US" altLang="zh-CN" sz="1800" dirty="0">
              <a:latin typeface="楷体" panose="02010609060101010101" pitchFamily="49" charset="-122"/>
              <a:ea typeface="楷体" panose="02010609060101010101" pitchFamily="49" charset="-122"/>
            </a:endParaRPr>
          </a:p>
          <a:p>
            <a:pPr marL="685800" lvl="1" indent="-342900">
              <a:lnSpc>
                <a:spcPct val="200000"/>
              </a:lnSpc>
              <a:buFont typeface="Wingdings" panose="05000000000000000000" pitchFamily="2" charset="2"/>
              <a:buChar char="l"/>
            </a:pPr>
            <a:r>
              <a:rPr lang="zh-CN" altLang="en-US" sz="1800" dirty="0">
                <a:latin typeface="楷体" panose="02010609060101010101" pitchFamily="49" charset="-122"/>
                <a:ea typeface="楷体" panose="02010609060101010101" pitchFamily="49" charset="-122"/>
              </a:rPr>
              <a:t>人才综合评价模型</a:t>
            </a:r>
            <a:endParaRPr lang="en-US" altLang="zh-CN" sz="1800" dirty="0">
              <a:latin typeface="楷体" panose="02010609060101010101" pitchFamily="49" charset="-122"/>
              <a:ea typeface="楷体" panose="02010609060101010101" pitchFamily="49" charset="-122"/>
            </a:endParaRPr>
          </a:p>
          <a:p>
            <a:pPr marL="685800" lvl="1" indent="-342900">
              <a:lnSpc>
                <a:spcPct val="200000"/>
              </a:lnSpc>
              <a:buFont typeface="Wingdings" panose="05000000000000000000" pitchFamily="2" charset="2"/>
              <a:buChar char="l"/>
            </a:pPr>
            <a:r>
              <a:rPr lang="zh-CN" altLang="en-US" sz="1800" dirty="0">
                <a:latin typeface="楷体" panose="02010609060101010101" pitchFamily="49" charset="-122"/>
                <a:ea typeface="楷体" panose="02010609060101010101" pitchFamily="49" charset="-122"/>
              </a:rPr>
              <a:t>科研团队评价模型</a:t>
            </a:r>
            <a:endParaRPr lang="en-US" altLang="zh-CN" sz="18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3"/>
          <a:stretch>
            <a:fillRect/>
          </a:stretch>
        </p:blipFill>
        <p:spPr>
          <a:xfrm>
            <a:off x="5252484" y="1447310"/>
            <a:ext cx="3143250" cy="1871663"/>
          </a:xfrm>
          <a:prstGeom prst="rect">
            <a:avLst/>
          </a:prstGeom>
        </p:spPr>
      </p:pic>
      <p:pic>
        <p:nvPicPr>
          <p:cNvPr id="11" name="图片 9"/>
          <p:cNvPicPr>
            <a:picLocks noChangeAspect="1"/>
          </p:cNvPicPr>
          <p:nvPr/>
        </p:nvPicPr>
        <p:blipFill>
          <a:blip r:embed="rId4" cstate="print"/>
          <a:srcRect/>
          <a:stretch>
            <a:fillRect/>
          </a:stretch>
        </p:blipFill>
        <p:spPr bwMode="auto">
          <a:xfrm>
            <a:off x="6105374" y="146614"/>
            <a:ext cx="414338" cy="523280"/>
          </a:xfrm>
          <a:prstGeom prst="rect">
            <a:avLst/>
          </a:prstGeom>
          <a:noFill/>
          <a:ln w="9525">
            <a:noFill/>
            <a:miter lim="800000"/>
            <a:headEnd/>
            <a:tailEnd/>
          </a:ln>
        </p:spPr>
      </p:pic>
    </p:spTree>
    <p:extLst>
      <p:ext uri="{BB962C8B-B14F-4D97-AF65-F5344CB8AC3E}">
        <p14:creationId xmlns:p14="http://schemas.microsoft.com/office/powerpoint/2010/main" val="1251775584"/>
      </p:ext>
    </p:extLst>
  </p:cSld>
  <p:clrMapOvr>
    <a:masterClrMapping/>
  </p:clrMapOvr>
  <p:transition>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3731" y="206333"/>
            <a:ext cx="3911942" cy="345263"/>
            <a:chOff x="858308" y="275111"/>
            <a:chExt cx="5215922" cy="460350"/>
          </a:xfrm>
        </p:grpSpPr>
        <p:sp>
          <p:nvSpPr>
            <p:cNvPr id="3" name="矩形 2"/>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514337">
                <a:defRPr/>
              </a:pPr>
              <a:endParaRPr lang="zh-CN" altLang="en-US" sz="1350">
                <a:solidFill>
                  <a:prstClr val="white"/>
                </a:solidFill>
                <a:latin typeface="Arial"/>
                <a:ea typeface="微软雅黑"/>
              </a:endParaRPr>
            </a:p>
          </p:txBody>
        </p:sp>
        <p:sp>
          <p:nvSpPr>
            <p:cNvPr id="5" name="矩形 4"/>
            <p:cNvSpPr/>
            <p:nvPr/>
          </p:nvSpPr>
          <p:spPr>
            <a:xfrm>
              <a:off x="858308" y="275111"/>
              <a:ext cx="138583" cy="438579"/>
            </a:xfrm>
            <a:prstGeom prst="rect">
              <a:avLst/>
            </a:prstGeom>
          </p:spPr>
          <p:txBody>
            <a:bodyPr wrap="none" lIns="51434" tIns="25717" rIns="51434" bIns="25717">
              <a:spAutoFit/>
            </a:bodyPr>
            <a:lstStyle/>
            <a:p>
              <a:endParaRPr kumimoji="1" lang="zh-CN" altLang="en-US" sz="1800" b="1" dirty="0">
                <a:solidFill>
                  <a:schemeClr val="tx1">
                    <a:lumMod val="85000"/>
                    <a:lumOff val="15000"/>
                  </a:schemeClr>
                </a:solidFill>
                <a:latin typeface="楷体" panose="02010609060101010101" pitchFamily="49" charset="-122"/>
                <a:ea typeface="楷体" panose="02010609060101010101" pitchFamily="49" charset="-122"/>
                <a:cs typeface="+mn-ea"/>
                <a:sym typeface="FZHei-B01S" panose="02010601030101010101" pitchFamily="2" charset="-122"/>
              </a:endParaRPr>
            </a:p>
          </p:txBody>
        </p:sp>
      </p:grpSp>
      <p:sp>
        <p:nvSpPr>
          <p:cNvPr id="35" name="标题 1"/>
          <p:cNvSpPr txBox="1">
            <a:spLocks/>
          </p:cNvSpPr>
          <p:nvPr/>
        </p:nvSpPr>
        <p:spPr bwMode="auto">
          <a:xfrm>
            <a:off x="611468" y="424499"/>
            <a:ext cx="6000750" cy="702469"/>
          </a:xfrm>
          <a:prstGeom prst="rect">
            <a:avLst/>
          </a:prstGeom>
          <a:noFill/>
          <a:ln w="9525">
            <a:noFill/>
            <a:miter lim="800000"/>
            <a:headEnd/>
            <a:tailEnd/>
          </a:ln>
        </p:spPr>
        <p:txBody>
          <a:bodyPr vert="horz" wrap="square" lIns="68580" tIns="34290" rIns="68580" bIns="34290" numCol="1" anchor="b" anchorCtr="0" compatLnSpc="1">
            <a:prstTxWarp prst="textNoShape">
              <a:avLst/>
            </a:prstTxWarp>
          </a:bodyPr>
          <a:lstStyle>
            <a:lvl1pPr algn="l" rtl="0" eaLnBrk="1" fontAlgn="base" hangingPunct="1">
              <a:spcBef>
                <a:spcPct val="0"/>
              </a:spcBef>
              <a:spcAft>
                <a:spcPct val="0"/>
              </a:spcAft>
              <a:defRPr sz="3800">
                <a:solidFill>
                  <a:srgbClr val="FFCC00"/>
                </a:solidFill>
                <a:latin typeface="+mj-lt"/>
                <a:ea typeface="+mj-ea"/>
                <a:cs typeface="+mj-cs"/>
              </a:defRPr>
            </a:lvl1pPr>
            <a:lvl2pPr algn="l" rtl="0" eaLnBrk="1" fontAlgn="base" hangingPunct="1">
              <a:spcBef>
                <a:spcPct val="0"/>
              </a:spcBef>
              <a:spcAft>
                <a:spcPct val="0"/>
              </a:spcAft>
              <a:defRPr sz="3800">
                <a:solidFill>
                  <a:srgbClr val="FFCC00"/>
                </a:solidFill>
                <a:latin typeface="Verdana" pitchFamily="34" charset="0"/>
                <a:ea typeface="黑体" pitchFamily="2" charset="-122"/>
              </a:defRPr>
            </a:lvl2pPr>
            <a:lvl3pPr algn="l" rtl="0" eaLnBrk="1" fontAlgn="base" hangingPunct="1">
              <a:spcBef>
                <a:spcPct val="0"/>
              </a:spcBef>
              <a:spcAft>
                <a:spcPct val="0"/>
              </a:spcAft>
              <a:defRPr sz="3800">
                <a:solidFill>
                  <a:srgbClr val="FFCC00"/>
                </a:solidFill>
                <a:latin typeface="Verdana" pitchFamily="34" charset="0"/>
                <a:ea typeface="黑体" pitchFamily="2" charset="-122"/>
              </a:defRPr>
            </a:lvl3pPr>
            <a:lvl4pPr algn="l" rtl="0" eaLnBrk="1" fontAlgn="base" hangingPunct="1">
              <a:spcBef>
                <a:spcPct val="0"/>
              </a:spcBef>
              <a:spcAft>
                <a:spcPct val="0"/>
              </a:spcAft>
              <a:defRPr sz="3800">
                <a:solidFill>
                  <a:srgbClr val="FFCC00"/>
                </a:solidFill>
                <a:latin typeface="Verdana" pitchFamily="34" charset="0"/>
                <a:ea typeface="黑体" pitchFamily="2" charset="-122"/>
              </a:defRPr>
            </a:lvl4pPr>
            <a:lvl5pPr algn="l" rtl="0" eaLnBrk="1" fontAlgn="base" hangingPunct="1">
              <a:spcBef>
                <a:spcPct val="0"/>
              </a:spcBef>
              <a:spcAft>
                <a:spcPct val="0"/>
              </a:spcAft>
              <a:defRPr sz="3800">
                <a:solidFill>
                  <a:srgbClr val="FFCC00"/>
                </a:solidFill>
                <a:latin typeface="Verdana" pitchFamily="34" charset="0"/>
                <a:ea typeface="黑体" pitchFamily="2" charset="-122"/>
              </a:defRPr>
            </a:lvl5pPr>
            <a:lvl6pPr marL="457200" algn="l" rtl="0" eaLnBrk="1" fontAlgn="base" hangingPunct="1">
              <a:spcBef>
                <a:spcPct val="0"/>
              </a:spcBef>
              <a:spcAft>
                <a:spcPct val="0"/>
              </a:spcAft>
              <a:defRPr sz="3800">
                <a:solidFill>
                  <a:srgbClr val="FFCC00"/>
                </a:solidFill>
                <a:latin typeface="Verdana" pitchFamily="34" charset="0"/>
                <a:ea typeface="黑体" pitchFamily="2" charset="-122"/>
              </a:defRPr>
            </a:lvl6pPr>
            <a:lvl7pPr marL="914400" algn="l" rtl="0" eaLnBrk="1" fontAlgn="base" hangingPunct="1">
              <a:spcBef>
                <a:spcPct val="0"/>
              </a:spcBef>
              <a:spcAft>
                <a:spcPct val="0"/>
              </a:spcAft>
              <a:defRPr sz="3800">
                <a:solidFill>
                  <a:srgbClr val="FFCC00"/>
                </a:solidFill>
                <a:latin typeface="Verdana" pitchFamily="34" charset="0"/>
                <a:ea typeface="黑体" pitchFamily="2" charset="-122"/>
              </a:defRPr>
            </a:lvl7pPr>
            <a:lvl8pPr marL="1371600" algn="l" rtl="0" eaLnBrk="1" fontAlgn="base" hangingPunct="1">
              <a:spcBef>
                <a:spcPct val="0"/>
              </a:spcBef>
              <a:spcAft>
                <a:spcPct val="0"/>
              </a:spcAft>
              <a:defRPr sz="3800">
                <a:solidFill>
                  <a:srgbClr val="FFCC00"/>
                </a:solidFill>
                <a:latin typeface="Verdana" pitchFamily="34" charset="0"/>
                <a:ea typeface="黑体" pitchFamily="2" charset="-122"/>
              </a:defRPr>
            </a:lvl8pPr>
            <a:lvl9pPr marL="1828800" algn="l" rtl="0" eaLnBrk="1" fontAlgn="base" hangingPunct="1">
              <a:spcBef>
                <a:spcPct val="0"/>
              </a:spcBef>
              <a:spcAft>
                <a:spcPct val="0"/>
              </a:spcAft>
              <a:defRPr sz="3800">
                <a:solidFill>
                  <a:srgbClr val="FFCC00"/>
                </a:solidFill>
                <a:latin typeface="Verdana" pitchFamily="34" charset="0"/>
                <a:ea typeface="黑体" pitchFamily="2" charset="-122"/>
              </a:defRPr>
            </a:lvl9pPr>
          </a:lstStyle>
          <a:p>
            <a:pPr>
              <a:lnSpc>
                <a:spcPct val="90000"/>
              </a:lnSpc>
            </a:pPr>
            <a:r>
              <a:rPr lang="zh-CN" altLang="en-US" sz="2700" b="1" cap="all" dirty="0">
                <a:solidFill>
                  <a:schemeClr val="tx1"/>
                </a:solidFill>
                <a:latin typeface="楷体" panose="02010609060101010101" pitchFamily="49" charset="-122"/>
                <a:ea typeface="楷体" panose="02010609060101010101" pitchFamily="49" charset="-122"/>
              </a:rPr>
              <a:t>人才综合评价</a:t>
            </a:r>
          </a:p>
        </p:txBody>
      </p:sp>
      <p:sp>
        <p:nvSpPr>
          <p:cNvPr id="36" name="内容占位符 2"/>
          <p:cNvSpPr txBox="1">
            <a:spLocks/>
          </p:cNvSpPr>
          <p:nvPr/>
        </p:nvSpPr>
        <p:spPr>
          <a:xfrm>
            <a:off x="530737" y="1201924"/>
            <a:ext cx="7659859" cy="339681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zh-CN" altLang="zh-CN" sz="1800" dirty="0">
                <a:latin typeface="楷体" panose="02010609060101010101" pitchFamily="49" charset="-122"/>
                <a:ea typeface="楷体" panose="02010609060101010101" pitchFamily="49" charset="-122"/>
              </a:rPr>
              <a:t>人才评价在考核、晋升、激励、奖励等方面发挥着重要作用。构建基于多源数据的人才综合评价模型，可以各学术单位与管理部门的人才评估工作服务。</a:t>
            </a:r>
            <a:endParaRPr lang="en-US" altLang="zh-CN" sz="1800" dirty="0">
              <a:latin typeface="楷体" panose="02010609060101010101" pitchFamily="49" charset="-122"/>
              <a:ea typeface="楷体" panose="02010609060101010101" pitchFamily="49" charset="-122"/>
            </a:endParaRPr>
          </a:p>
          <a:p>
            <a:pPr marL="0" indent="0">
              <a:lnSpc>
                <a:spcPct val="150000"/>
              </a:lnSpc>
              <a:buNone/>
            </a:pPr>
            <a:endParaRPr lang="en-US" altLang="zh-CN" sz="900" dirty="0">
              <a:latin typeface="楷体" panose="02010609060101010101" pitchFamily="49" charset="-122"/>
              <a:ea typeface="楷体" panose="02010609060101010101" pitchFamily="49" charset="-122"/>
            </a:endParaRPr>
          </a:p>
          <a:p>
            <a:pPr>
              <a:lnSpc>
                <a:spcPct val="150000"/>
              </a:lnSpc>
            </a:pPr>
            <a:r>
              <a:rPr lang="zh-CN" altLang="en-US" sz="1800" dirty="0">
                <a:latin typeface="楷体" panose="02010609060101010101" pitchFamily="49" charset="-122"/>
                <a:ea typeface="楷体" panose="02010609060101010101" pitchFamily="49" charset="-122"/>
              </a:rPr>
              <a:t>定量</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定性相结合的人才综合评价模型</a:t>
            </a:r>
            <a:endParaRPr lang="en-US" altLang="zh-CN" sz="1800" dirty="0">
              <a:latin typeface="楷体" panose="02010609060101010101" pitchFamily="49" charset="-122"/>
              <a:ea typeface="楷体" panose="02010609060101010101" pitchFamily="49" charset="-122"/>
            </a:endParaRPr>
          </a:p>
          <a:p>
            <a:pPr lvl="1">
              <a:lnSpc>
                <a:spcPct val="150000"/>
              </a:lnSpc>
            </a:pPr>
            <a:r>
              <a:rPr lang="zh-CN" altLang="en-US" dirty="0">
                <a:latin typeface="楷体" panose="02010609060101010101" pitchFamily="49" charset="-122"/>
                <a:ea typeface="楷体" panose="02010609060101010101" pitchFamily="49" charset="-122"/>
              </a:rPr>
              <a:t>定量：多源数据</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多层级指标</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开放式体系</a:t>
            </a:r>
            <a:endParaRPr lang="en-US" altLang="zh-CN" dirty="0">
              <a:latin typeface="楷体" panose="02010609060101010101" pitchFamily="49" charset="-122"/>
              <a:ea typeface="楷体" panose="02010609060101010101" pitchFamily="49" charset="-122"/>
            </a:endParaRPr>
          </a:p>
          <a:p>
            <a:pPr lvl="1">
              <a:lnSpc>
                <a:spcPct val="150000"/>
              </a:lnSpc>
            </a:pPr>
            <a:r>
              <a:rPr lang="zh-CN" altLang="en-US" dirty="0">
                <a:latin typeface="楷体" panose="02010609060101010101" pitchFamily="49" charset="-122"/>
                <a:ea typeface="楷体" panose="02010609060101010101" pitchFamily="49" charset="-122"/>
              </a:rPr>
              <a:t>定性：同行评议</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专家遴选</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评议决策支持</a:t>
            </a:r>
          </a:p>
          <a:p>
            <a:endParaRPr lang="en-US" altLang="zh-CN" sz="1500" dirty="0"/>
          </a:p>
        </p:txBody>
      </p:sp>
      <p:pic>
        <p:nvPicPr>
          <p:cNvPr id="37" name="图片 9"/>
          <p:cNvPicPr>
            <a:picLocks noChangeAspect="1"/>
          </p:cNvPicPr>
          <p:nvPr/>
        </p:nvPicPr>
        <p:blipFill>
          <a:blip r:embed="rId3" cstate="print"/>
          <a:srcRect/>
          <a:stretch>
            <a:fillRect/>
          </a:stretch>
        </p:blipFill>
        <p:spPr bwMode="auto">
          <a:xfrm>
            <a:off x="6105374" y="146614"/>
            <a:ext cx="414338" cy="523280"/>
          </a:xfrm>
          <a:prstGeom prst="rect">
            <a:avLst/>
          </a:prstGeom>
          <a:noFill/>
          <a:ln w="9525">
            <a:noFill/>
            <a:miter lim="800000"/>
            <a:headEnd/>
            <a:tailEnd/>
          </a:ln>
        </p:spPr>
      </p:pic>
    </p:spTree>
    <p:extLst>
      <p:ext uri="{BB962C8B-B14F-4D97-AF65-F5344CB8AC3E}">
        <p14:creationId xmlns:p14="http://schemas.microsoft.com/office/powerpoint/2010/main" val="79911278"/>
      </p:ext>
    </p:extLst>
  </p:cSld>
  <p:clrMapOvr>
    <a:masterClrMapping/>
  </p:clrMapOvr>
  <p:transition>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3731" y="206333"/>
            <a:ext cx="3911942" cy="345263"/>
            <a:chOff x="858308" y="275111"/>
            <a:chExt cx="5215922" cy="460350"/>
          </a:xfrm>
        </p:grpSpPr>
        <p:sp>
          <p:nvSpPr>
            <p:cNvPr id="3" name="矩形 2"/>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514337">
                <a:defRPr/>
              </a:pPr>
              <a:endParaRPr lang="zh-CN" altLang="en-US" sz="1350">
                <a:solidFill>
                  <a:prstClr val="white"/>
                </a:solidFill>
                <a:latin typeface="Arial"/>
                <a:ea typeface="微软雅黑"/>
              </a:endParaRPr>
            </a:p>
          </p:txBody>
        </p:sp>
        <p:sp>
          <p:nvSpPr>
            <p:cNvPr id="5" name="矩形 4"/>
            <p:cNvSpPr/>
            <p:nvPr/>
          </p:nvSpPr>
          <p:spPr>
            <a:xfrm>
              <a:off x="858308" y="275111"/>
              <a:ext cx="138583" cy="438579"/>
            </a:xfrm>
            <a:prstGeom prst="rect">
              <a:avLst/>
            </a:prstGeom>
          </p:spPr>
          <p:txBody>
            <a:bodyPr wrap="none" lIns="51434" tIns="25717" rIns="51434" bIns="25717">
              <a:spAutoFit/>
            </a:bodyPr>
            <a:lstStyle/>
            <a:p>
              <a:endParaRPr kumimoji="1" lang="zh-CN" altLang="en-US" sz="1800" b="1" dirty="0">
                <a:solidFill>
                  <a:schemeClr val="tx1">
                    <a:lumMod val="85000"/>
                    <a:lumOff val="15000"/>
                  </a:schemeClr>
                </a:solidFill>
                <a:latin typeface="楷体" panose="02010609060101010101" pitchFamily="49" charset="-122"/>
                <a:ea typeface="楷体" panose="02010609060101010101" pitchFamily="49" charset="-122"/>
                <a:cs typeface="+mn-ea"/>
                <a:sym typeface="FZHei-B01S" panose="02010601030101010101" pitchFamily="2" charset="-122"/>
              </a:endParaRPr>
            </a:p>
          </p:txBody>
        </p:sp>
      </p:grpSp>
      <p:grpSp>
        <p:nvGrpSpPr>
          <p:cNvPr id="9" name="组合 8"/>
          <p:cNvGrpSpPr/>
          <p:nvPr/>
        </p:nvGrpSpPr>
        <p:grpSpPr>
          <a:xfrm>
            <a:off x="1193990" y="707594"/>
            <a:ext cx="6723366" cy="3888432"/>
            <a:chOff x="1703512" y="1412776"/>
            <a:chExt cx="8964488" cy="5184576"/>
          </a:xfrm>
        </p:grpSpPr>
        <p:grpSp>
          <p:nvGrpSpPr>
            <p:cNvPr id="10" name="组合 9"/>
            <p:cNvGrpSpPr/>
            <p:nvPr/>
          </p:nvGrpSpPr>
          <p:grpSpPr>
            <a:xfrm>
              <a:off x="1703512" y="1412776"/>
              <a:ext cx="2736304" cy="3168352"/>
              <a:chOff x="323528" y="1700808"/>
              <a:chExt cx="2808312" cy="3096344"/>
            </a:xfrm>
          </p:grpSpPr>
          <p:sp>
            <p:nvSpPr>
              <p:cNvPr id="27" name="圆角矩形 26"/>
              <p:cNvSpPr/>
              <p:nvPr/>
            </p:nvSpPr>
            <p:spPr>
              <a:xfrm>
                <a:off x="467544" y="2132856"/>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学者基本信息库</a:t>
                </a:r>
              </a:p>
            </p:txBody>
          </p:sp>
          <p:sp>
            <p:nvSpPr>
              <p:cNvPr id="28" name="圆角矩形 27"/>
              <p:cNvSpPr/>
              <p:nvPr/>
            </p:nvSpPr>
            <p:spPr>
              <a:xfrm>
                <a:off x="467544" y="3429000"/>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项目数据</a:t>
                </a:r>
              </a:p>
            </p:txBody>
          </p:sp>
          <p:sp>
            <p:nvSpPr>
              <p:cNvPr id="29" name="圆角矩形 28"/>
              <p:cNvSpPr/>
              <p:nvPr/>
            </p:nvSpPr>
            <p:spPr>
              <a:xfrm>
                <a:off x="1763688" y="2132856"/>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论文数据</a:t>
                </a:r>
              </a:p>
            </p:txBody>
          </p:sp>
          <p:sp>
            <p:nvSpPr>
              <p:cNvPr id="30" name="圆角矩形 29"/>
              <p:cNvSpPr/>
              <p:nvPr/>
            </p:nvSpPr>
            <p:spPr>
              <a:xfrm>
                <a:off x="1763688" y="3429000"/>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社交媒体数据</a:t>
                </a:r>
              </a:p>
            </p:txBody>
          </p:sp>
          <p:sp>
            <p:nvSpPr>
              <p:cNvPr id="31" name="圆角矩形 30"/>
              <p:cNvSpPr/>
              <p:nvPr/>
            </p:nvSpPr>
            <p:spPr>
              <a:xfrm>
                <a:off x="467544" y="4077072"/>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获奖、人才计划</a:t>
                </a:r>
              </a:p>
            </p:txBody>
          </p:sp>
          <p:sp>
            <p:nvSpPr>
              <p:cNvPr id="32" name="圆角矩形 31"/>
              <p:cNvSpPr/>
              <p:nvPr/>
            </p:nvSpPr>
            <p:spPr>
              <a:xfrm>
                <a:off x="1763688" y="4077072"/>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其它数据等</a:t>
                </a:r>
              </a:p>
            </p:txBody>
          </p:sp>
          <p:sp>
            <p:nvSpPr>
              <p:cNvPr id="33" name="圆角矩形 32"/>
              <p:cNvSpPr/>
              <p:nvPr/>
            </p:nvSpPr>
            <p:spPr>
              <a:xfrm>
                <a:off x="467544" y="2780928"/>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专著数据</a:t>
                </a:r>
              </a:p>
            </p:txBody>
          </p:sp>
          <p:sp>
            <p:nvSpPr>
              <p:cNvPr id="34" name="圆角矩形 33"/>
              <p:cNvSpPr/>
              <p:nvPr/>
            </p:nvSpPr>
            <p:spPr>
              <a:xfrm>
                <a:off x="1763688" y="2780928"/>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楷体" panose="02010609060101010101" pitchFamily="49" charset="-122"/>
                    <a:ea typeface="楷体" panose="02010609060101010101" pitchFamily="49" charset="-122"/>
                  </a:rPr>
                  <a:t>专利数据</a:t>
                </a:r>
              </a:p>
            </p:txBody>
          </p:sp>
          <p:sp>
            <p:nvSpPr>
              <p:cNvPr id="37" name="矩形 36"/>
              <p:cNvSpPr/>
              <p:nvPr/>
            </p:nvSpPr>
            <p:spPr>
              <a:xfrm>
                <a:off x="323528" y="1700808"/>
                <a:ext cx="2808312" cy="3096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500" b="1" dirty="0">
                    <a:solidFill>
                      <a:schemeClr val="tx1"/>
                    </a:solidFill>
                    <a:latin typeface="楷体" panose="02010609060101010101" pitchFamily="49" charset="-122"/>
                    <a:ea typeface="楷体" panose="02010609060101010101" pitchFamily="49" charset="-122"/>
                  </a:rPr>
                  <a:t>数据库</a:t>
                </a:r>
              </a:p>
            </p:txBody>
          </p:sp>
        </p:grpSp>
        <p:grpSp>
          <p:nvGrpSpPr>
            <p:cNvPr id="11" name="组合 10"/>
            <p:cNvGrpSpPr/>
            <p:nvPr/>
          </p:nvGrpSpPr>
          <p:grpSpPr>
            <a:xfrm>
              <a:off x="6131496" y="1484784"/>
              <a:ext cx="4536504" cy="4032448"/>
              <a:chOff x="4355976" y="2060848"/>
              <a:chExt cx="4536504" cy="4032448"/>
            </a:xfrm>
          </p:grpSpPr>
          <p:graphicFrame>
            <p:nvGraphicFramePr>
              <p:cNvPr id="25" name="图示 24"/>
              <p:cNvGraphicFramePr/>
              <p:nvPr/>
            </p:nvGraphicFramePr>
            <p:xfrm>
              <a:off x="4427984" y="2492896"/>
              <a:ext cx="4355976" cy="3487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p:cNvSpPr/>
              <p:nvPr/>
            </p:nvSpPr>
            <p:spPr>
              <a:xfrm>
                <a:off x="4355976" y="2060848"/>
                <a:ext cx="4536504" cy="4032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500" b="1" dirty="0">
                    <a:solidFill>
                      <a:schemeClr val="tx1"/>
                    </a:solidFill>
                    <a:latin typeface="楷体" panose="02010609060101010101" pitchFamily="49" charset="-122"/>
                    <a:ea typeface="楷体" panose="02010609060101010101" pitchFamily="49" charset="-122"/>
                  </a:rPr>
                  <a:t>评价指标库</a:t>
                </a:r>
              </a:p>
            </p:txBody>
          </p:sp>
        </p:grpSp>
        <p:grpSp>
          <p:nvGrpSpPr>
            <p:cNvPr id="12" name="组合 11"/>
            <p:cNvGrpSpPr/>
            <p:nvPr/>
          </p:nvGrpSpPr>
          <p:grpSpPr>
            <a:xfrm>
              <a:off x="1703512" y="4797152"/>
              <a:ext cx="2736304" cy="1800200"/>
              <a:chOff x="395536" y="4941168"/>
              <a:chExt cx="2808312" cy="1800200"/>
            </a:xfrm>
          </p:grpSpPr>
          <p:sp>
            <p:nvSpPr>
              <p:cNvPr id="20" name="圆角矩形 19"/>
              <p:cNvSpPr/>
              <p:nvPr/>
            </p:nvSpPr>
            <p:spPr>
              <a:xfrm>
                <a:off x="539552" y="5373216"/>
                <a:ext cx="93610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zh-CN" sz="1200" dirty="0">
                    <a:latin typeface="楷体" panose="02010609060101010101" pitchFamily="49" charset="-122"/>
                    <a:ea typeface="楷体" panose="02010609060101010101" pitchFamily="49" charset="-122"/>
                  </a:rPr>
                  <a:t>天际线模型</a:t>
                </a:r>
                <a:endParaRPr lang="zh-CN" altLang="en-US" sz="1200" dirty="0">
                  <a:latin typeface="楷体" panose="02010609060101010101" pitchFamily="49" charset="-122"/>
                  <a:ea typeface="楷体" panose="02010609060101010101" pitchFamily="49" charset="-122"/>
                </a:endParaRPr>
              </a:p>
            </p:txBody>
          </p:sp>
          <p:sp>
            <p:nvSpPr>
              <p:cNvPr id="21" name="圆角矩形 20"/>
              <p:cNvSpPr/>
              <p:nvPr/>
            </p:nvSpPr>
            <p:spPr>
              <a:xfrm>
                <a:off x="539552" y="6021288"/>
                <a:ext cx="1152128"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latin typeface="楷体" panose="02010609060101010101" pitchFamily="49" charset="-122"/>
                    <a:ea typeface="楷体" panose="02010609060101010101" pitchFamily="49" charset="-122"/>
                  </a:rPr>
                  <a:t>加权累计模型</a:t>
                </a:r>
              </a:p>
            </p:txBody>
          </p:sp>
          <p:sp>
            <p:nvSpPr>
              <p:cNvPr id="22" name="圆角矩形 21"/>
              <p:cNvSpPr/>
              <p:nvPr/>
            </p:nvSpPr>
            <p:spPr>
              <a:xfrm>
                <a:off x="1691680" y="5373216"/>
                <a:ext cx="129614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latin typeface="楷体" panose="02010609060101010101" pitchFamily="49" charset="-122"/>
                    <a:ea typeface="楷体" panose="02010609060101010101" pitchFamily="49" charset="-122"/>
                  </a:rPr>
                  <a:t>多层模糊综合评价模型</a:t>
                </a:r>
              </a:p>
            </p:txBody>
          </p:sp>
          <p:sp>
            <p:nvSpPr>
              <p:cNvPr id="23" name="圆角矩形 22"/>
              <p:cNvSpPr/>
              <p:nvPr/>
            </p:nvSpPr>
            <p:spPr>
              <a:xfrm>
                <a:off x="1835696" y="6021288"/>
                <a:ext cx="1152128"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latin typeface="楷体" panose="02010609060101010101" pitchFamily="49" charset="-122"/>
                    <a:ea typeface="楷体" panose="02010609060101010101" pitchFamily="49" charset="-122"/>
                  </a:rPr>
                  <a:t>灰色层次评价模型</a:t>
                </a:r>
              </a:p>
            </p:txBody>
          </p:sp>
          <p:sp>
            <p:nvSpPr>
              <p:cNvPr id="24" name="矩形 23"/>
              <p:cNvSpPr/>
              <p:nvPr/>
            </p:nvSpPr>
            <p:spPr>
              <a:xfrm>
                <a:off x="395536" y="4941168"/>
                <a:ext cx="2808312" cy="18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500" b="1" dirty="0">
                    <a:solidFill>
                      <a:schemeClr val="tx1"/>
                    </a:solidFill>
                    <a:latin typeface="楷体" panose="02010609060101010101" pitchFamily="49" charset="-122"/>
                    <a:ea typeface="楷体" panose="02010609060101010101" pitchFamily="49" charset="-122"/>
                  </a:rPr>
                  <a:t>算法库</a:t>
                </a:r>
              </a:p>
            </p:txBody>
          </p:sp>
        </p:grpSp>
        <p:sp>
          <p:nvSpPr>
            <p:cNvPr id="13" name="矩形 12"/>
            <p:cNvSpPr/>
            <p:nvPr/>
          </p:nvSpPr>
          <p:spPr>
            <a:xfrm>
              <a:off x="4655840" y="3717032"/>
              <a:ext cx="1224136" cy="15841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275" b="1" dirty="0">
                  <a:solidFill>
                    <a:srgbClr val="FF0000"/>
                  </a:solidFill>
                  <a:latin typeface="楷体" panose="02010609060101010101" pitchFamily="49" charset="-122"/>
                  <a:ea typeface="楷体" panose="02010609060101010101" pitchFamily="49" charset="-122"/>
                </a:rPr>
                <a:t>人事管理与职称评定辅助系统</a:t>
              </a:r>
            </a:p>
          </p:txBody>
        </p:sp>
        <p:cxnSp>
          <p:nvCxnSpPr>
            <p:cNvPr id="14" name="形状 251"/>
            <p:cNvCxnSpPr>
              <a:stCxn id="37" idx="3"/>
              <a:endCxn id="13" idx="0"/>
            </p:cNvCxnSpPr>
            <p:nvPr/>
          </p:nvCxnSpPr>
          <p:spPr>
            <a:xfrm>
              <a:off x="4439816" y="2996952"/>
              <a:ext cx="828092" cy="7200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253"/>
            <p:cNvSpPr txBox="1"/>
            <p:nvPr/>
          </p:nvSpPr>
          <p:spPr>
            <a:xfrm>
              <a:off x="4511824" y="2564904"/>
              <a:ext cx="1152128" cy="384721"/>
            </a:xfrm>
            <a:prstGeom prst="rect">
              <a:avLst/>
            </a:prstGeom>
            <a:noFill/>
          </p:spPr>
          <p:txBody>
            <a:bodyPr wrap="square" rtlCol="0">
              <a:spAutoFit/>
            </a:bodyPr>
            <a:lstStyle/>
            <a:p>
              <a:r>
                <a:rPr lang="zh-CN" altLang="en-US" sz="1275" dirty="0">
                  <a:latin typeface="楷体" panose="02010609060101010101" pitchFamily="49" charset="-122"/>
                  <a:ea typeface="楷体" panose="02010609060101010101" pitchFamily="49" charset="-122"/>
                </a:rPr>
                <a:t>数据可选</a:t>
              </a:r>
            </a:p>
          </p:txBody>
        </p:sp>
        <p:cxnSp>
          <p:nvCxnSpPr>
            <p:cNvPr id="16" name="形状 255"/>
            <p:cNvCxnSpPr>
              <a:stCxn id="24" idx="3"/>
              <a:endCxn id="13" idx="2"/>
            </p:cNvCxnSpPr>
            <p:nvPr/>
          </p:nvCxnSpPr>
          <p:spPr>
            <a:xfrm flipV="1">
              <a:off x="4439816" y="5301208"/>
              <a:ext cx="828092" cy="39604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256"/>
            <p:cNvSpPr txBox="1"/>
            <p:nvPr/>
          </p:nvSpPr>
          <p:spPr>
            <a:xfrm>
              <a:off x="4511824" y="5805264"/>
              <a:ext cx="1152128" cy="384721"/>
            </a:xfrm>
            <a:prstGeom prst="rect">
              <a:avLst/>
            </a:prstGeom>
            <a:noFill/>
          </p:spPr>
          <p:txBody>
            <a:bodyPr wrap="square" rtlCol="0">
              <a:spAutoFit/>
            </a:bodyPr>
            <a:lstStyle/>
            <a:p>
              <a:r>
                <a:rPr lang="zh-CN" altLang="en-US" sz="1275" dirty="0">
                  <a:latin typeface="楷体" panose="02010609060101010101" pitchFamily="49" charset="-122"/>
                  <a:ea typeface="楷体" panose="02010609060101010101" pitchFamily="49" charset="-122"/>
                </a:rPr>
                <a:t>算法可选</a:t>
              </a:r>
            </a:p>
          </p:txBody>
        </p:sp>
        <p:cxnSp>
          <p:nvCxnSpPr>
            <p:cNvPr id="18" name="肘形连接符 17"/>
            <p:cNvCxnSpPr>
              <a:stCxn id="26" idx="2"/>
              <a:endCxn id="13" idx="2"/>
            </p:cNvCxnSpPr>
            <p:nvPr/>
          </p:nvCxnSpPr>
          <p:spPr>
            <a:xfrm rot="5400000" flipH="1">
              <a:off x="6725816" y="3843300"/>
              <a:ext cx="216024" cy="3131840"/>
            </a:xfrm>
            <a:prstGeom prst="bentConnector3">
              <a:avLst>
                <a:gd name="adj1" fmla="val -105822"/>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259"/>
            <p:cNvSpPr txBox="1"/>
            <p:nvPr/>
          </p:nvSpPr>
          <p:spPr>
            <a:xfrm>
              <a:off x="6816080" y="5805264"/>
              <a:ext cx="1152128" cy="384721"/>
            </a:xfrm>
            <a:prstGeom prst="rect">
              <a:avLst/>
            </a:prstGeom>
            <a:noFill/>
          </p:spPr>
          <p:txBody>
            <a:bodyPr wrap="square" rtlCol="0">
              <a:spAutoFit/>
            </a:bodyPr>
            <a:lstStyle/>
            <a:p>
              <a:r>
                <a:rPr lang="zh-CN" altLang="en-US" sz="1275" dirty="0">
                  <a:latin typeface="楷体" panose="02010609060101010101" pitchFamily="49" charset="-122"/>
                  <a:ea typeface="楷体" panose="02010609060101010101" pitchFamily="49" charset="-122"/>
                </a:rPr>
                <a:t>指标可选</a:t>
              </a:r>
            </a:p>
          </p:txBody>
        </p:sp>
      </p:grpSp>
      <p:sp>
        <p:nvSpPr>
          <p:cNvPr id="6" name="文本框 5"/>
          <p:cNvSpPr txBox="1"/>
          <p:nvPr/>
        </p:nvSpPr>
        <p:spPr>
          <a:xfrm>
            <a:off x="501693" y="1100209"/>
            <a:ext cx="553998" cy="3103203"/>
          </a:xfrm>
          <a:prstGeom prst="rect">
            <a:avLst/>
          </a:prstGeom>
          <a:noFill/>
        </p:spPr>
        <p:txBody>
          <a:bodyPr vert="eaVert" wrap="square" rtlCol="0">
            <a:spAutoFit/>
          </a:bodyPr>
          <a:lstStyle/>
          <a:p>
            <a:r>
              <a:rPr lang="zh-CN" altLang="en-US" sz="2400" b="1" dirty="0">
                <a:latin typeface="楷体" panose="02010609060101010101" pitchFamily="49" charset="-122"/>
                <a:ea typeface="楷体" panose="02010609060101010101" pitchFamily="49" charset="-122"/>
              </a:rPr>
              <a:t>人才综合评价模型</a:t>
            </a:r>
          </a:p>
        </p:txBody>
      </p:sp>
      <p:pic>
        <p:nvPicPr>
          <p:cNvPr id="38" name="图片 9"/>
          <p:cNvPicPr>
            <a:picLocks noChangeAspect="1"/>
          </p:cNvPicPr>
          <p:nvPr/>
        </p:nvPicPr>
        <p:blipFill>
          <a:blip r:embed="rId8" cstate="print"/>
          <a:srcRect/>
          <a:stretch>
            <a:fillRect/>
          </a:stretch>
        </p:blipFill>
        <p:spPr bwMode="auto">
          <a:xfrm>
            <a:off x="6105374" y="146614"/>
            <a:ext cx="414338" cy="523280"/>
          </a:xfrm>
          <a:prstGeom prst="rect">
            <a:avLst/>
          </a:prstGeom>
          <a:noFill/>
          <a:ln w="9525">
            <a:noFill/>
            <a:miter lim="800000"/>
            <a:headEnd/>
            <a:tailEnd/>
          </a:ln>
        </p:spPr>
      </p:pic>
    </p:spTree>
    <p:extLst>
      <p:ext uri="{BB962C8B-B14F-4D97-AF65-F5344CB8AC3E}">
        <p14:creationId xmlns:p14="http://schemas.microsoft.com/office/powerpoint/2010/main" val="387991284"/>
      </p:ext>
    </p:extLst>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   五、网络数据采集</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861955094"/>
      </p:ext>
    </p:extLst>
  </p:cSld>
  <p:clrMapOvr>
    <a:masterClrMapping/>
  </p:clrMapOvr>
  <p:transition>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CBE1D4DA-BEAB-4F43-8217-4BDDFC4EA071}"/>
              </a:ext>
            </a:extLst>
          </p:cNvPr>
          <p:cNvSpPr/>
          <p:nvPr/>
        </p:nvSpPr>
        <p:spPr>
          <a:xfrm>
            <a:off x="779190" y="1294477"/>
            <a:ext cx="7361309" cy="2554545"/>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互联网的迅猛发展，网页数量的剧增，这使得想要在大量的中获得想要的信息如同大海捞针一般。而搜索引擎正好解决了这个问题。</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2000" dirty="0">
                <a:latin typeface="微软雅黑" panose="020B0503020204020204" pitchFamily="34" charset="-122"/>
                <a:ea typeface="微软雅黑" panose="020B0503020204020204" pitchFamily="34" charset="-122"/>
              </a:rPr>
              <a:t>搜索引擎指的是根据一定的策略，运用计算机程序从互联网的海洋里采集信息，为用户提供检索服务，将用户所需要的信息呈现到用户面前</a:t>
            </a:r>
            <a:endParaRPr lang="en-US" altLang="zh-CN" sz="20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zh-CN" altLang="zh-CN" sz="2000" dirty="0">
                <a:latin typeface="微软雅黑" panose="020B0503020204020204" pitchFamily="34" charset="-122"/>
                <a:ea typeface="微软雅黑" panose="020B0503020204020204" pitchFamily="34" charset="-122"/>
              </a:rPr>
              <a:t>搜索引擎按照工作方式可分为全文搜索引擎、目录搜索引擎和元搜索引擎</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0059924"/>
      </p:ext>
    </p:extLst>
  </p:cSld>
  <p:clrMapOvr>
    <a:masterClrMapping/>
  </p:clrMapOvr>
  <p:transition advTm="489">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FDF1257C-F163-4A2E-914E-2AF382D3C645}"/>
              </a:ext>
            </a:extLst>
          </p:cNvPr>
          <p:cNvSpPr/>
          <p:nvPr/>
        </p:nvSpPr>
        <p:spPr>
          <a:xfrm>
            <a:off x="684541" y="858712"/>
            <a:ext cx="1569660" cy="369332"/>
          </a:xfrm>
          <a:prstGeom prst="rect">
            <a:avLst/>
          </a:prstGeom>
        </p:spPr>
        <p:txBody>
          <a:bodyPr wrap="none">
            <a:spAutoFit/>
          </a:bodyPr>
          <a:lstStyle/>
          <a:p>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全文搜索引擎</a:t>
            </a:r>
            <a:endParaRPr lang="zh-CN" altLang="en-US"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4695161-86CB-4BFE-A1B8-AB8AD0086138}"/>
              </a:ext>
            </a:extLst>
          </p:cNvPr>
          <p:cNvSpPr/>
          <p:nvPr/>
        </p:nvSpPr>
        <p:spPr>
          <a:xfrm>
            <a:off x="919289" y="1212531"/>
            <a:ext cx="7540170" cy="3367397"/>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全文搜索引擎是主流的搜索引擎，它通过从互联网上提取各个网站的信息保存在数据库中，根据用户查询条件在网页数据库中进行检索后，按一定的排列顺序返回匹配的网页信息和地址</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根据返回结果的数据源来分，全文搜索引擎可以分为两种，一种是</a:t>
            </a:r>
            <a:r>
              <a:rPr lang="zh-CN" altLang="zh-CN" sz="1800" b="1" dirty="0">
                <a:latin typeface="微软雅黑" panose="020B0503020204020204" pitchFamily="34" charset="-122"/>
                <a:ea typeface="微软雅黑" panose="020B0503020204020204" pitchFamily="34" charset="-122"/>
              </a:rPr>
              <a:t>拥有自建的网页数据库</a:t>
            </a:r>
            <a:r>
              <a:rPr lang="zh-CN" altLang="zh-CN" sz="1800" dirty="0">
                <a:latin typeface="微软雅黑" panose="020B0503020204020204" pitchFamily="34" charset="-122"/>
                <a:ea typeface="微软雅黑" panose="020B0503020204020204" pitchFamily="34" charset="-122"/>
              </a:rPr>
              <a:t>，从自身数据库中进行结果调用；另一种是</a:t>
            </a:r>
            <a:r>
              <a:rPr lang="zh-CN" altLang="zh-CN" sz="1800" b="1" dirty="0">
                <a:latin typeface="微软雅黑" panose="020B0503020204020204" pitchFamily="34" charset="-122"/>
                <a:ea typeface="微软雅黑" panose="020B0503020204020204" pitchFamily="34" charset="-122"/>
              </a:rPr>
              <a:t>租用数据库</a:t>
            </a:r>
            <a:r>
              <a:rPr lang="zh-CN" altLang="zh-CN" sz="1800" dirty="0">
                <a:latin typeface="微软雅黑" panose="020B0503020204020204" pitchFamily="34" charset="-122"/>
                <a:ea typeface="微软雅黑" panose="020B0503020204020204" pitchFamily="34" charset="-122"/>
              </a:rPr>
              <a:t>，对检索的结果按自定格式进行排列</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国外典型的全文搜索引擎有</a:t>
            </a:r>
            <a:r>
              <a:rPr lang="en-US" altLang="zh-CN" sz="1800" dirty="0" err="1">
                <a:latin typeface="微软雅黑" panose="020B0503020204020204" pitchFamily="34" charset="-122"/>
                <a:ea typeface="微软雅黑" panose="020B0503020204020204" pitchFamily="34" charset="-122"/>
              </a:rPr>
              <a:t>Goole</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AltaVista</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Bing</a:t>
            </a:r>
            <a:r>
              <a:rPr lang="zh-CN" altLang="zh-CN" sz="1800" dirty="0">
                <a:latin typeface="微软雅黑" panose="020B0503020204020204" pitchFamily="34" charset="-122"/>
                <a:ea typeface="微软雅黑" panose="020B0503020204020204" pitchFamily="34" charset="-122"/>
              </a:rPr>
              <a:t>等，国内典型的全文搜索引擎有百度、搜狗等</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8374864"/>
      </p:ext>
    </p:extLst>
  </p:cSld>
  <p:clrMapOvr>
    <a:masterClrMapping/>
  </p:clrMapOvr>
  <p:transition advTm="489">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FDF1257C-F163-4A2E-914E-2AF382D3C645}"/>
              </a:ext>
            </a:extLst>
          </p:cNvPr>
          <p:cNvSpPr/>
          <p:nvPr/>
        </p:nvSpPr>
        <p:spPr>
          <a:xfrm>
            <a:off x="684541" y="858712"/>
            <a:ext cx="1569660" cy="369332"/>
          </a:xfrm>
          <a:prstGeom prst="rect">
            <a:avLst/>
          </a:prstGeom>
        </p:spPr>
        <p:txBody>
          <a:bodyPr wrap="none">
            <a:spAutoFit/>
          </a:bodyPr>
          <a:lstStyle/>
          <a:p>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全文搜索引擎</a:t>
            </a:r>
            <a:endParaRPr lang="zh-CN" altLang="en-US"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DD8B7D2-7618-45A9-8F71-DCD34E1F22D9}"/>
              </a:ext>
            </a:extLst>
          </p:cNvPr>
          <p:cNvSpPr/>
          <p:nvPr/>
        </p:nvSpPr>
        <p:spPr>
          <a:xfrm>
            <a:off x="1854163" y="3119915"/>
            <a:ext cx="6785245" cy="1015663"/>
          </a:xfrm>
          <a:prstGeom prst="rect">
            <a:avLst/>
          </a:prstGeom>
        </p:spPr>
        <p:txBody>
          <a:bodyPr wrap="squar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提供的信息多但命中率和准确率却不一定高，</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可能出现重复的链接，造成杂乱，不清晰，需要用户进行甄别。</a:t>
            </a:r>
            <a:endParaRPr lang="zh-CN" altLang="en-US" sz="18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411293D-521A-4133-BC95-2B77BC6AB14E}"/>
              </a:ext>
            </a:extLst>
          </p:cNvPr>
          <p:cNvSpPr/>
          <p:nvPr/>
        </p:nvSpPr>
        <p:spPr>
          <a:xfrm>
            <a:off x="1120557" y="1341827"/>
            <a:ext cx="697627" cy="400110"/>
          </a:xfrm>
          <a:prstGeom prst="rect">
            <a:avLst/>
          </a:prstGeom>
        </p:spPr>
        <p:txBody>
          <a:bodyPr wrap="non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en-US"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71C9E1B-7778-43B4-B578-9363CCE4E7BD}"/>
              </a:ext>
            </a:extLst>
          </p:cNvPr>
          <p:cNvSpPr/>
          <p:nvPr/>
        </p:nvSpPr>
        <p:spPr>
          <a:xfrm>
            <a:off x="1854163" y="1363522"/>
            <a:ext cx="1467068" cy="1323439"/>
          </a:xfrm>
          <a:prstGeom prst="rect">
            <a:avLst/>
          </a:prstGeom>
        </p:spPr>
        <p:txBody>
          <a:bodyPr wrap="non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检索功能强</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全文搜索</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更新速度快</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方便快捷</a:t>
            </a:r>
            <a:endParaRPr lang="zh-CN" altLang="en-US" sz="20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5FED59E-69B3-4DDE-9038-B0F39669DEC6}"/>
              </a:ext>
            </a:extLst>
          </p:cNvPr>
          <p:cNvSpPr/>
          <p:nvPr/>
        </p:nvSpPr>
        <p:spPr>
          <a:xfrm>
            <a:off x="1112101" y="3102126"/>
            <a:ext cx="697627" cy="400110"/>
          </a:xfrm>
          <a:prstGeom prst="rect">
            <a:avLst/>
          </a:prstGeom>
        </p:spPr>
        <p:txBody>
          <a:bodyPr wrap="non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不足</a:t>
            </a:r>
            <a:endPar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11822930"/>
      </p:ext>
    </p:extLst>
  </p:cSld>
  <p:clrMapOvr>
    <a:masterClrMapping/>
  </p:clrMapOvr>
  <p:transition advTm="489">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FDF1257C-F163-4A2E-914E-2AF382D3C645}"/>
              </a:ext>
            </a:extLst>
          </p:cNvPr>
          <p:cNvSpPr/>
          <p:nvPr/>
        </p:nvSpPr>
        <p:spPr>
          <a:xfrm>
            <a:off x="684541" y="858712"/>
            <a:ext cx="1569660" cy="369332"/>
          </a:xfrm>
          <a:prstGeom prst="rect">
            <a:avLst/>
          </a:prstGeom>
        </p:spPr>
        <p:txBody>
          <a:bodyPr wrap="none">
            <a:spAutoFit/>
          </a:bodyPr>
          <a:lstStyle/>
          <a:p>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目录</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搜索引擎</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411293D-521A-4133-BC95-2B77BC6AB14E}"/>
              </a:ext>
            </a:extLst>
          </p:cNvPr>
          <p:cNvSpPr/>
          <p:nvPr/>
        </p:nvSpPr>
        <p:spPr>
          <a:xfrm>
            <a:off x="1187624" y="1419232"/>
            <a:ext cx="7221740" cy="2536400"/>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目录搜索引擎即通过目录索引，将相同性质的信息归类到一起，并进行定义，以便用户查询</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目录搜索引擎不算是严格意义的搜索引擎，它提供的是按目录进行分类的网站链接列表，用户不需利用关键词进行查询</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最具代表性的目录搜索引擎是一些导航站点，</a:t>
            </a:r>
            <a:r>
              <a:rPr lang="en-US" altLang="zh-CN" sz="1800" dirty="0">
                <a:latin typeface="微软雅黑" panose="020B0503020204020204" pitchFamily="34" charset="-122"/>
                <a:ea typeface="微软雅黑" panose="020B0503020204020204" pitchFamily="34" charset="-122"/>
              </a:rPr>
              <a:t>Yahoo</a:t>
            </a:r>
            <a:r>
              <a:rPr lang="zh-CN" altLang="zh-CN" sz="1800" dirty="0">
                <a:latin typeface="微软雅黑" panose="020B0503020204020204" pitchFamily="34" charset="-122"/>
                <a:ea typeface="微软雅黑" panose="020B0503020204020204" pitchFamily="34" charset="-122"/>
              </a:rPr>
              <a:t>、搜狐、新浪等都是目录搜索引擎</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4895143"/>
      </p:ext>
    </p:extLst>
  </p:cSld>
  <p:clrMapOvr>
    <a:masterClrMapping/>
  </p:clrMapOvr>
  <p:transition advTm="489">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FDF1257C-F163-4A2E-914E-2AF382D3C645}"/>
              </a:ext>
            </a:extLst>
          </p:cNvPr>
          <p:cNvSpPr/>
          <p:nvPr/>
        </p:nvSpPr>
        <p:spPr>
          <a:xfrm>
            <a:off x="684541" y="858712"/>
            <a:ext cx="1569660" cy="369332"/>
          </a:xfrm>
          <a:prstGeom prst="rect">
            <a:avLst/>
          </a:prstGeom>
        </p:spPr>
        <p:txBody>
          <a:bodyPr wrap="none">
            <a:spAutoFit/>
          </a:bodyPr>
          <a:lstStyle/>
          <a:p>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目录</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搜索引擎</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411293D-521A-4133-BC95-2B77BC6AB14E}"/>
              </a:ext>
            </a:extLst>
          </p:cNvPr>
          <p:cNvSpPr/>
          <p:nvPr/>
        </p:nvSpPr>
        <p:spPr>
          <a:xfrm>
            <a:off x="1194984" y="1419232"/>
            <a:ext cx="7221740" cy="2346283"/>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特点：站点列表是由人工建立的</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优点：结构层次清晰，易于查找；由于由多级类目，便于用户缩小范围找到明确主题。</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缺点：由于是人工建立，所以搜索的范围较小，更新速度慢且类目的建立也容易产生遗漏。</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9096526"/>
      </p:ext>
    </p:extLst>
  </p:cSld>
  <p:clrMapOvr>
    <a:masterClrMapping/>
  </p:clrMapOvr>
  <p:transition advTm="489">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119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搜索引擎</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FDF1257C-F163-4A2E-914E-2AF382D3C645}"/>
              </a:ext>
            </a:extLst>
          </p:cNvPr>
          <p:cNvSpPr/>
          <p:nvPr/>
        </p:nvSpPr>
        <p:spPr>
          <a:xfrm>
            <a:off x="684541" y="837946"/>
            <a:ext cx="1338828" cy="369332"/>
          </a:xfrm>
          <a:prstGeom prst="rect">
            <a:avLst/>
          </a:prstGeom>
        </p:spPr>
        <p:txBody>
          <a:bodyPr wrap="none">
            <a:spAutoFit/>
          </a:bodyPr>
          <a:lstStyle/>
          <a:p>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元</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搜索引擎</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411293D-521A-4133-BC95-2B77BC6AB14E}"/>
              </a:ext>
            </a:extLst>
          </p:cNvPr>
          <p:cNvSpPr/>
          <p:nvPr/>
        </p:nvSpPr>
        <p:spPr>
          <a:xfrm>
            <a:off x="1187624" y="1419232"/>
            <a:ext cx="7221740" cy="1705403"/>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元搜索引擎自身没有网页信息收集的程序和数据库，一般通过调用多个独立搜索引擎的搜索结果，在统一界面中进行展示。</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元搜索引擎能帮助用户在多个搜索引擎中选择合适的搜索引擎进行下一步的数据获取。代表性的搜索引擎由</a:t>
            </a:r>
            <a:r>
              <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Dogpile</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Vivisimo</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4411111"/>
      </p:ext>
    </p:extLst>
  </p:cSld>
  <p:clrMapOvr>
    <a:masterClrMapping/>
  </p:clrMapOvr>
  <p:transition advTm="489">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实物信息源</a:t>
            </a:r>
          </a:p>
        </p:txBody>
      </p:sp>
      <p:sp>
        <p:nvSpPr>
          <p:cNvPr id="2" name="矩形 1">
            <a:extLst>
              <a:ext uri="{FF2B5EF4-FFF2-40B4-BE49-F238E27FC236}">
                <a16:creationId xmlns:a16="http://schemas.microsoft.com/office/drawing/2014/main" id="{E6450B19-E8F7-4004-AF39-0998A60BC09A}"/>
              </a:ext>
            </a:extLst>
          </p:cNvPr>
          <p:cNvSpPr/>
          <p:nvPr/>
        </p:nvSpPr>
        <p:spPr>
          <a:xfrm>
            <a:off x="882895" y="1360388"/>
            <a:ext cx="7810054" cy="1200329"/>
          </a:xfrm>
          <a:prstGeom prst="rect">
            <a:avLst/>
          </a:prstGeom>
        </p:spPr>
        <p:txBody>
          <a:bodyPr wrap="square">
            <a:spAutoFit/>
          </a:bodyPr>
          <a:lstStyle/>
          <a:p>
            <a:r>
              <a:rPr lang="zh-CN" altLang="en-US" sz="1800" dirty="0">
                <a:ea typeface="楷体_GB2312"/>
                <a:cs typeface="Times New Roman" panose="02020603050405020304" pitchFamily="18" charset="0"/>
              </a:rPr>
              <a:t>        实物信息源主要提供有关实物本身的信息，包括各种实物以及提供实物的产品展览会、博览会，还包括各类百货公司、商场等。实物信息源能够使人们直观地了解实物的形状、颜色、构成、型号等信息，为人们充分认识实物提供了完备的信息。</a:t>
            </a:r>
            <a:endParaRPr lang="zh-CN" altLang="en-US" sz="1800" dirty="0"/>
          </a:p>
        </p:txBody>
      </p:sp>
      <p:graphicFrame>
        <p:nvGraphicFramePr>
          <p:cNvPr id="10" name="图示 9">
            <a:extLst>
              <a:ext uri="{FF2B5EF4-FFF2-40B4-BE49-F238E27FC236}">
                <a16:creationId xmlns:a16="http://schemas.microsoft.com/office/drawing/2014/main" id="{16E6C3C8-4F58-4FC7-8D59-CE9BD4B19037}"/>
              </a:ext>
            </a:extLst>
          </p:cNvPr>
          <p:cNvGraphicFramePr/>
          <p:nvPr>
            <p:extLst>
              <p:ext uri="{D42A27DB-BD31-4B8C-83A1-F6EECF244321}">
                <p14:modId xmlns:p14="http://schemas.microsoft.com/office/powerpoint/2010/main" val="467352633"/>
              </p:ext>
            </p:extLst>
          </p:nvPr>
        </p:nvGraphicFramePr>
        <p:xfrm>
          <a:off x="2437886" y="2260325"/>
          <a:ext cx="4056112" cy="26080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8284857"/>
      </p:ext>
    </p:extLst>
  </p:cSld>
  <p:clrMapOvr>
    <a:masterClrMapping/>
  </p:clrMapOvr>
  <p:transition advTm="489">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网络爬虫</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矩形 8">
            <a:extLst>
              <a:ext uri="{FF2B5EF4-FFF2-40B4-BE49-F238E27FC236}">
                <a16:creationId xmlns:a16="http://schemas.microsoft.com/office/drawing/2014/main" id="{1804C37D-37D5-4421-A9ED-04CC0D3B6F8E}"/>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定义</a:t>
            </a:r>
          </a:p>
        </p:txBody>
      </p:sp>
      <p:sp>
        <p:nvSpPr>
          <p:cNvPr id="10" name="矩形 1">
            <a:extLst>
              <a:ext uri="{FF2B5EF4-FFF2-40B4-BE49-F238E27FC236}">
                <a16:creationId xmlns:a16="http://schemas.microsoft.com/office/drawing/2014/main" id="{09D92DEC-2B9B-47CC-8545-C7DE60FC6BB6}"/>
              </a:ext>
            </a:extLst>
          </p:cNvPr>
          <p:cNvSpPr/>
          <p:nvPr/>
        </p:nvSpPr>
        <p:spPr>
          <a:xfrm>
            <a:off x="822960" y="1346835"/>
            <a:ext cx="7870190" cy="2584450"/>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网络爬虫（Web Spider/Crawler）是一个自动获取网页信息的计算机程序，是搜索引擎的重要组成部分。如果把互联网比作蜘蛛网，那网络爬虫就是在这张网络游走爬行的蜘蛛（Spider），其像爬行者（Crawler）一样在网络空间按照一定的规则获取信息。</a:t>
            </a:r>
          </a:p>
          <a:p>
            <a:pPr algn="l">
              <a:lnSpc>
                <a:spcPct val="150000"/>
              </a:lnSpc>
            </a:pPr>
            <a:endParaRPr lang="zh-CN" altLang="en-US" sz="1800" dirty="0">
              <a:solidFill>
                <a:srgbClr val="000000"/>
              </a:solidFill>
              <a:latin typeface="微软雅黑" charset="-122"/>
              <a:ea typeface="微软雅黑" charset="-122"/>
              <a:sym typeface="微软雅黑" charset="-122"/>
            </a:endParaRPr>
          </a:p>
          <a:p>
            <a:pPr algn="l">
              <a:lnSpc>
                <a:spcPct val="150000"/>
              </a:lnSpc>
            </a:pPr>
            <a:r>
              <a:rPr lang="zh-CN" altLang="en-US" sz="1800" dirty="0">
                <a:solidFill>
                  <a:srgbClr val="000000"/>
                </a:solidFill>
                <a:latin typeface="微软雅黑" charset="-122"/>
                <a:ea typeface="微软雅黑" charset="-122"/>
                <a:sym typeface="微软雅黑" charset="-122"/>
              </a:rPr>
              <a:t>网络爬虫的技术框架主要由控制器，解析器，资源库三部分组成。</a:t>
            </a:r>
          </a:p>
        </p:txBody>
      </p:sp>
    </p:spTree>
    <p:extLst>
      <p:ext uri="{BB962C8B-B14F-4D97-AF65-F5344CB8AC3E}">
        <p14:creationId xmlns:p14="http://schemas.microsoft.com/office/powerpoint/2010/main" val="4017215958"/>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网络爬虫</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C5E1A3BE-69B2-496F-9CA8-A4FBBCCF7C13}"/>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类型</a:t>
            </a:r>
          </a:p>
        </p:txBody>
      </p:sp>
      <p:sp>
        <p:nvSpPr>
          <p:cNvPr id="8" name="矩形 1">
            <a:extLst>
              <a:ext uri="{FF2B5EF4-FFF2-40B4-BE49-F238E27FC236}">
                <a16:creationId xmlns:a16="http://schemas.microsoft.com/office/drawing/2014/main" id="{7AFDA298-ABA4-43CD-9BC8-F1DAD37D60A5}"/>
              </a:ext>
            </a:extLst>
          </p:cNvPr>
          <p:cNvSpPr/>
          <p:nvPr/>
        </p:nvSpPr>
        <p:spPr>
          <a:xfrm>
            <a:off x="822960" y="1292225"/>
            <a:ext cx="7870190" cy="3330575"/>
          </a:xfrm>
          <a:prstGeom prst="rect">
            <a:avLst/>
          </a:prstGeom>
          <a:noFill/>
          <a:ln w="9525">
            <a:noFill/>
          </a:ln>
        </p:spPr>
        <p:txBody>
          <a:bodyPr wrap="square">
            <a:spAutoFit/>
          </a:bodyPr>
          <a:lstStyle/>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通用网络爬虫</a:t>
            </a:r>
            <a:r>
              <a:rPr lang="zh-CN" altLang="en-US" sz="1600">
                <a:solidFill>
                  <a:srgbClr val="000000"/>
                </a:solidFill>
                <a:latin typeface="微软雅黑" charset="-122"/>
                <a:ea typeface="微软雅黑" charset="-122"/>
                <a:sym typeface="微软雅黑" charset="-122"/>
              </a:rPr>
              <a:t>（General Purpose Web Crawler），用于搜索广泛主题，在搜索引擎中具有重要的应用价值。</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聚焦网络爬虫</a:t>
            </a:r>
            <a:r>
              <a:rPr lang="zh-CN" altLang="en-US" sz="1600">
                <a:solidFill>
                  <a:srgbClr val="000000"/>
                </a:solidFill>
                <a:latin typeface="微软雅黑" charset="-122"/>
                <a:ea typeface="微软雅黑" charset="-122"/>
                <a:sym typeface="微软雅黑" charset="-122"/>
              </a:rPr>
              <a:t>（Focused Crawler），又称主题网络爬虫（Topical Crawler），程序过滤与主题无关的链接，只抓取与主题相关的页面信息。</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增量式网络爬虫</a:t>
            </a:r>
            <a:r>
              <a:rPr lang="zh-CN" altLang="en-US" sz="1600">
                <a:solidFill>
                  <a:srgbClr val="000000"/>
                </a:solidFill>
                <a:latin typeface="微软雅黑" charset="-122"/>
                <a:ea typeface="微软雅黑" charset="-122"/>
                <a:sym typeface="微软雅黑" charset="-122"/>
              </a:rPr>
              <a:t>（Incremental Web Crawler），程序对采取增量式地抓取新产生的页面或更新已变化的页面，并不重新遍历未发生变化的页面。</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深层网络爬虫</a:t>
            </a:r>
            <a:r>
              <a:rPr lang="zh-CN" altLang="en-US" sz="1600">
                <a:solidFill>
                  <a:srgbClr val="000000"/>
                </a:solidFill>
                <a:latin typeface="微软雅黑" charset="-122"/>
                <a:ea typeface="微软雅黑" charset="-122"/>
                <a:sym typeface="微软雅黑" charset="-122"/>
              </a:rPr>
              <a:t>（Deep Web Crawler），深层页面是指无法通过静态链接获取、存储在后台数据库、通过接口才能获得信息资源的Web页面，与可通过超链接获取信息、静态的表层网页相区别。</a:t>
            </a:r>
          </a:p>
        </p:txBody>
      </p:sp>
    </p:spTree>
    <p:extLst>
      <p:ext uri="{BB962C8B-B14F-4D97-AF65-F5344CB8AC3E}">
        <p14:creationId xmlns:p14="http://schemas.microsoft.com/office/powerpoint/2010/main" val="857060874"/>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网络爬虫</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矩形 14">
            <a:extLst>
              <a:ext uri="{FF2B5EF4-FFF2-40B4-BE49-F238E27FC236}">
                <a16:creationId xmlns:a16="http://schemas.microsoft.com/office/drawing/2014/main" id="{4D3A3025-812A-42C1-9CDB-53737ACFA22A}"/>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著名的爬虫体系结构</a:t>
            </a:r>
          </a:p>
        </p:txBody>
      </p:sp>
      <p:sp>
        <p:nvSpPr>
          <p:cNvPr id="16" name="矩形 1">
            <a:extLst>
              <a:ext uri="{FF2B5EF4-FFF2-40B4-BE49-F238E27FC236}">
                <a16:creationId xmlns:a16="http://schemas.microsoft.com/office/drawing/2014/main" id="{5389D5E5-3802-46C7-8AAD-DCF50F5343AB}"/>
              </a:ext>
            </a:extLst>
          </p:cNvPr>
          <p:cNvSpPr/>
          <p:nvPr/>
        </p:nvSpPr>
        <p:spPr>
          <a:xfrm>
            <a:off x="822960" y="1346835"/>
            <a:ext cx="7870190" cy="1623906"/>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目前，最成功的分布式 Web网络爬虫系统主要应用在互联网公司中（如搜索引擎公司）。著名网络爬虫有RBSE、WebCrawler、World Wide Web Worm、Mercator、UbiCrawler、WebFountain和 Google Crawler。</a:t>
            </a:r>
          </a:p>
          <a:p>
            <a:pPr algn="l">
              <a:lnSpc>
                <a:spcPct val="150000"/>
              </a:lnSpc>
            </a:pPr>
            <a:endParaRPr lang="zh-CN" altLang="en-US" sz="1400" dirty="0">
              <a:solidFill>
                <a:srgbClr val="000000"/>
              </a:solidFill>
              <a:latin typeface="微软雅黑" charset="-122"/>
              <a:ea typeface="微软雅黑" charset="-122"/>
              <a:sym typeface="微软雅黑" charset="-122"/>
            </a:endParaRPr>
          </a:p>
        </p:txBody>
      </p:sp>
    </p:spTree>
    <p:extLst>
      <p:ext uri="{BB962C8B-B14F-4D97-AF65-F5344CB8AC3E}">
        <p14:creationId xmlns:p14="http://schemas.microsoft.com/office/powerpoint/2010/main" val="1297529332"/>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网络日志</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1">
            <a:extLst>
              <a:ext uri="{FF2B5EF4-FFF2-40B4-BE49-F238E27FC236}">
                <a16:creationId xmlns:a16="http://schemas.microsoft.com/office/drawing/2014/main" id="{523DA7A6-6B9D-471F-9F05-1CA1602E28E9}"/>
              </a:ext>
            </a:extLst>
          </p:cNvPr>
          <p:cNvSpPr/>
          <p:nvPr/>
        </p:nvSpPr>
        <p:spPr>
          <a:xfrm>
            <a:off x="899592" y="987574"/>
            <a:ext cx="7870190" cy="1289905"/>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日志数据采集是企业获取海量数据的重要方式，如Hadoop的Chukwa、Cloudera的Flume、Facebook的Scribe、LinkedIn的Kafka、淘宝的Timetunnel等，其通过分布式架构，满足海量数据采集及传输需求。</a:t>
            </a:r>
          </a:p>
        </p:txBody>
      </p:sp>
      <p:pic>
        <p:nvPicPr>
          <p:cNvPr id="8" name="图片 7">
            <a:extLst>
              <a:ext uri="{FF2B5EF4-FFF2-40B4-BE49-F238E27FC236}">
                <a16:creationId xmlns:a16="http://schemas.microsoft.com/office/drawing/2014/main" id="{4DE523E5-2C5F-4D0A-B552-726A25C7F105}"/>
              </a:ext>
            </a:extLst>
          </p:cNvPr>
          <p:cNvPicPr>
            <a:picLocks noChangeAspect="1"/>
          </p:cNvPicPr>
          <p:nvPr/>
        </p:nvPicPr>
        <p:blipFill>
          <a:blip r:embed="rId4"/>
          <a:stretch>
            <a:fillRect/>
          </a:stretch>
        </p:blipFill>
        <p:spPr>
          <a:xfrm>
            <a:off x="467544" y="2715766"/>
            <a:ext cx="2224251" cy="1615696"/>
          </a:xfrm>
          <a:prstGeom prst="rect">
            <a:avLst/>
          </a:prstGeom>
        </p:spPr>
      </p:pic>
      <p:pic>
        <p:nvPicPr>
          <p:cNvPr id="9" name="图片 8">
            <a:extLst>
              <a:ext uri="{FF2B5EF4-FFF2-40B4-BE49-F238E27FC236}">
                <a16:creationId xmlns:a16="http://schemas.microsoft.com/office/drawing/2014/main" id="{562C2550-AF94-4BD0-871F-C022864CB8EA}"/>
              </a:ext>
            </a:extLst>
          </p:cNvPr>
          <p:cNvPicPr>
            <a:picLocks noChangeAspect="1"/>
          </p:cNvPicPr>
          <p:nvPr/>
        </p:nvPicPr>
        <p:blipFill>
          <a:blip r:embed="rId5"/>
          <a:stretch>
            <a:fillRect/>
          </a:stretch>
        </p:blipFill>
        <p:spPr>
          <a:xfrm>
            <a:off x="3203848" y="2499742"/>
            <a:ext cx="1947899" cy="1947899"/>
          </a:xfrm>
          <a:prstGeom prst="rect">
            <a:avLst/>
          </a:prstGeom>
        </p:spPr>
      </p:pic>
      <p:pic>
        <p:nvPicPr>
          <p:cNvPr id="10" name="图片 9">
            <a:extLst>
              <a:ext uri="{FF2B5EF4-FFF2-40B4-BE49-F238E27FC236}">
                <a16:creationId xmlns:a16="http://schemas.microsoft.com/office/drawing/2014/main" id="{03FD48A1-D0E3-435E-9BCE-45E378C297CC}"/>
              </a:ext>
            </a:extLst>
          </p:cNvPr>
          <p:cNvPicPr>
            <a:picLocks noChangeAspect="1"/>
          </p:cNvPicPr>
          <p:nvPr/>
        </p:nvPicPr>
        <p:blipFill>
          <a:blip r:embed="rId6"/>
          <a:stretch>
            <a:fillRect/>
          </a:stretch>
        </p:blipFill>
        <p:spPr>
          <a:xfrm>
            <a:off x="5796136" y="2355726"/>
            <a:ext cx="2660273" cy="2211710"/>
          </a:xfrm>
          <a:prstGeom prst="rect">
            <a:avLst/>
          </a:prstGeom>
        </p:spPr>
      </p:pic>
    </p:spTree>
    <p:extLst>
      <p:ext uri="{BB962C8B-B14F-4D97-AF65-F5344CB8AC3E}">
        <p14:creationId xmlns:p14="http://schemas.microsoft.com/office/powerpoint/2010/main" val="3215055770"/>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网络日志</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矩形 14">
            <a:extLst>
              <a:ext uri="{FF2B5EF4-FFF2-40B4-BE49-F238E27FC236}">
                <a16:creationId xmlns:a16="http://schemas.microsoft.com/office/drawing/2014/main" id="{7DD7E1D1-53B9-4FCB-A037-E44461C357B6}"/>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概念</a:t>
            </a:r>
          </a:p>
        </p:txBody>
      </p:sp>
      <p:sp>
        <p:nvSpPr>
          <p:cNvPr id="16" name="矩形 1">
            <a:extLst>
              <a:ext uri="{FF2B5EF4-FFF2-40B4-BE49-F238E27FC236}">
                <a16:creationId xmlns:a16="http://schemas.microsoft.com/office/drawing/2014/main" id="{FBA38DDD-F23F-4A85-B333-3EB618DF088A}"/>
              </a:ext>
            </a:extLst>
          </p:cNvPr>
          <p:cNvSpPr/>
          <p:nvPr/>
        </p:nvSpPr>
        <p:spPr>
          <a:xfrm>
            <a:off x="822960" y="1346835"/>
            <a:ext cx="4043680" cy="267652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网络日志（Web Log），是指在服务器或Web应用程序上有关网络访问等用户行为的各种日志文件, 包括访问日志、引用日志、代理日志、错误日志等文件。这些文件里包含了大量的用户访问信息，如用户的IP 地址、所访问的URL、访问日期和时间、访问路径等。</a:t>
            </a:r>
          </a:p>
        </p:txBody>
      </p:sp>
      <p:pic>
        <p:nvPicPr>
          <p:cNvPr id="17" name="图片 25" descr="h1">
            <a:extLst>
              <a:ext uri="{FF2B5EF4-FFF2-40B4-BE49-F238E27FC236}">
                <a16:creationId xmlns:a16="http://schemas.microsoft.com/office/drawing/2014/main" id="{5C18DAD3-88AC-4161-9A6C-B4274190CCE4}"/>
              </a:ext>
            </a:extLst>
          </p:cNvPr>
          <p:cNvPicPr>
            <a:picLocks noChangeAspect="1"/>
          </p:cNvPicPr>
          <p:nvPr/>
        </p:nvPicPr>
        <p:blipFill>
          <a:blip r:embed="rId4"/>
          <a:stretch>
            <a:fillRect/>
          </a:stretch>
        </p:blipFill>
        <p:spPr>
          <a:xfrm>
            <a:off x="4895215" y="1296670"/>
            <a:ext cx="3797935" cy="2550160"/>
          </a:xfrm>
          <a:prstGeom prst="rect">
            <a:avLst/>
          </a:prstGeom>
        </p:spPr>
      </p:pic>
    </p:spTree>
    <p:extLst>
      <p:ext uri="{BB962C8B-B14F-4D97-AF65-F5344CB8AC3E}">
        <p14:creationId xmlns:p14="http://schemas.microsoft.com/office/powerpoint/2010/main" val="3955395912"/>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网络日志</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17C05492-AF57-419B-BDAD-2E8AC73A8E7C}"/>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sz="1800" dirty="0">
                <a:solidFill>
                  <a:srgbClr val="FF0000"/>
                </a:solidFill>
                <a:latin typeface="黑体" panose="02010609060101010101" pitchFamily="49" charset="-122"/>
                <a:ea typeface="黑体" panose="02010609060101010101" pitchFamily="49" charset="-122"/>
              </a:rPr>
              <a:t>  </a:t>
            </a:r>
            <a:r>
              <a:rPr sz="1800" dirty="0">
                <a:solidFill>
                  <a:srgbClr val="FF0000"/>
                </a:solidFill>
                <a:latin typeface="黑体" panose="02010609060101010101" pitchFamily="49" charset="-122"/>
                <a:ea typeface="黑体" panose="02010609060101010101" pitchFamily="49" charset="-122"/>
              </a:rPr>
              <a:t>特点</a:t>
            </a:r>
          </a:p>
        </p:txBody>
      </p:sp>
      <p:sp>
        <p:nvSpPr>
          <p:cNvPr id="8" name="矩形 1">
            <a:extLst>
              <a:ext uri="{FF2B5EF4-FFF2-40B4-BE49-F238E27FC236}">
                <a16:creationId xmlns:a16="http://schemas.microsoft.com/office/drawing/2014/main" id="{9A3A1A4C-E29E-4786-ABEF-35F710EBB321}"/>
              </a:ext>
            </a:extLst>
          </p:cNvPr>
          <p:cNvSpPr/>
          <p:nvPr/>
        </p:nvSpPr>
        <p:spPr>
          <a:xfrm>
            <a:off x="822960" y="1346835"/>
            <a:ext cx="7317740" cy="1198880"/>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日志文件的产生不受人为因素的影响，用户接受调查时没有刻意行为，而且数据量大，便于采集、存储和处理，可以在较高水平上保证分析结果与事实的接近，得出的结论也比较客观。</a:t>
            </a:r>
          </a:p>
        </p:txBody>
      </p:sp>
      <p:sp>
        <p:nvSpPr>
          <p:cNvPr id="9" name="矩形 8">
            <a:extLst>
              <a:ext uri="{FF2B5EF4-FFF2-40B4-BE49-F238E27FC236}">
                <a16:creationId xmlns:a16="http://schemas.microsoft.com/office/drawing/2014/main" id="{510BA4A6-4FCD-4684-B2B1-9708F36131BF}"/>
              </a:ext>
            </a:extLst>
          </p:cNvPr>
          <p:cNvSpPr/>
          <p:nvPr/>
        </p:nvSpPr>
        <p:spPr>
          <a:xfrm>
            <a:off x="544605" y="2940980"/>
            <a:ext cx="3564573" cy="344170"/>
          </a:xfrm>
          <a:prstGeom prst="rect">
            <a:avLst/>
          </a:prstGeom>
        </p:spPr>
        <p:txBody>
          <a:bodyPr wrap="square" lIns="68579" tIns="34289" rIns="68579" bIns="34289">
            <a:spAutoFit/>
          </a:bodyPr>
          <a:lstStyle/>
          <a:p>
            <a:pPr defTabSz="685165">
              <a:defRPr/>
            </a:pPr>
            <a:r>
              <a:rPr lang="en-US"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分类</a:t>
            </a:r>
          </a:p>
        </p:txBody>
      </p:sp>
      <p:sp>
        <p:nvSpPr>
          <p:cNvPr id="10" name="矩形 1">
            <a:extLst>
              <a:ext uri="{FF2B5EF4-FFF2-40B4-BE49-F238E27FC236}">
                <a16:creationId xmlns:a16="http://schemas.microsoft.com/office/drawing/2014/main" id="{081324B7-5268-4AF9-AC3F-B08C9842E6C4}"/>
              </a:ext>
            </a:extLst>
          </p:cNvPr>
          <p:cNvSpPr/>
          <p:nvPr/>
        </p:nvSpPr>
        <p:spPr>
          <a:xfrm>
            <a:off x="806450" y="3411220"/>
            <a:ext cx="7317740" cy="46037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客户端网络日志、代理服务器端网络日志和Web服务器端网络日志。</a:t>
            </a:r>
          </a:p>
        </p:txBody>
      </p:sp>
    </p:spTree>
    <p:extLst>
      <p:ext uri="{BB962C8B-B14F-4D97-AF65-F5344CB8AC3E}">
        <p14:creationId xmlns:p14="http://schemas.microsoft.com/office/powerpoint/2010/main" val="4001661824"/>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P spid="10" grpId="0" bldLvl="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网络日志</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2C5FB58D-BE61-4F58-B728-B4D9F8577891}"/>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开源工具</a:t>
            </a:r>
          </a:p>
        </p:txBody>
      </p:sp>
      <p:sp>
        <p:nvSpPr>
          <p:cNvPr id="8" name="矩形 1">
            <a:extLst>
              <a:ext uri="{FF2B5EF4-FFF2-40B4-BE49-F238E27FC236}">
                <a16:creationId xmlns:a16="http://schemas.microsoft.com/office/drawing/2014/main" id="{4F5CAB33-DFCD-4FA3-992A-13C0CD23F2CA}"/>
              </a:ext>
            </a:extLst>
          </p:cNvPr>
          <p:cNvSpPr/>
          <p:nvPr/>
        </p:nvSpPr>
        <p:spPr>
          <a:xfrm>
            <a:off x="822960" y="1346835"/>
            <a:ext cx="7317740" cy="2536400"/>
          </a:xfrm>
          <a:prstGeom prst="rect">
            <a:avLst/>
          </a:prstGeom>
          <a:noFill/>
          <a:ln w="9525">
            <a:noFill/>
          </a:ln>
        </p:spPr>
        <p:txBody>
          <a:bodyPr wrap="square">
            <a:spAutoFit/>
          </a:bodyPr>
          <a:lstStyle/>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数据采集工具，如Awstats、Webalizer，是专门对Web服务器日志进行统计分析的开源程序。</a:t>
            </a:r>
            <a:endParaRPr lang="en-US" altLang="zh-CN" sz="18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此外，Google Analytics、Cnzz、百度统计等不直接分析日志，但提供数据监测、统计分析等功能。</a:t>
            </a:r>
            <a:endParaRPr lang="en-US" altLang="zh-CN" sz="18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个性化的数据分析，需要依据业务情况进行开发和定制，不能依赖于开源日志工具。</a:t>
            </a:r>
          </a:p>
        </p:txBody>
      </p:sp>
    </p:spTree>
    <p:extLst>
      <p:ext uri="{BB962C8B-B14F-4D97-AF65-F5344CB8AC3E}">
        <p14:creationId xmlns:p14="http://schemas.microsoft.com/office/powerpoint/2010/main" val="2837457859"/>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127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1225333"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网络日志</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矩形 8">
            <a:extLst>
              <a:ext uri="{FF2B5EF4-FFF2-40B4-BE49-F238E27FC236}">
                <a16:creationId xmlns:a16="http://schemas.microsoft.com/office/drawing/2014/main" id="{F39C36FB-FE7B-4DEE-845C-7848541DEF29}"/>
              </a:ext>
            </a:extLst>
          </p:cNvPr>
          <p:cNvSpPr/>
          <p:nvPr/>
        </p:nvSpPr>
        <p:spPr>
          <a:xfrm>
            <a:off x="561115" y="876595"/>
            <a:ext cx="3564573" cy="344170"/>
          </a:xfrm>
          <a:prstGeom prst="rect">
            <a:avLst/>
          </a:prstGeom>
        </p:spPr>
        <p:txBody>
          <a:bodyPr wrap="square" lIns="68579" tIns="34289" rIns="68579" bIns="34289">
            <a:spAutoFit/>
          </a:bodyPr>
          <a:lstStyle/>
          <a:p>
            <a:pPr defTabSz="685165">
              <a:defRPr/>
            </a:pPr>
            <a:r>
              <a:rPr lang="en-US" sz="1800" dirty="0">
                <a:solidFill>
                  <a:srgbClr val="FF0000"/>
                </a:solidFill>
                <a:latin typeface="黑体" panose="02010609060101010101" pitchFamily="49" charset="-122"/>
                <a:ea typeface="黑体" panose="02010609060101010101" pitchFamily="49" charset="-122"/>
              </a:rPr>
              <a:t>  </a:t>
            </a:r>
            <a:r>
              <a:rPr sz="1800" dirty="0">
                <a:solidFill>
                  <a:srgbClr val="FF0000"/>
                </a:solidFill>
                <a:latin typeface="黑体" panose="02010609060101010101" pitchFamily="49" charset="-122"/>
                <a:ea typeface="黑体" panose="02010609060101010101" pitchFamily="49" charset="-122"/>
              </a:rPr>
              <a:t>系统日志数据采集过程</a:t>
            </a:r>
          </a:p>
        </p:txBody>
      </p:sp>
      <p:sp>
        <p:nvSpPr>
          <p:cNvPr id="10" name="矩形 1">
            <a:extLst>
              <a:ext uri="{FF2B5EF4-FFF2-40B4-BE49-F238E27FC236}">
                <a16:creationId xmlns:a16="http://schemas.microsoft.com/office/drawing/2014/main" id="{6FAEC45F-98BE-4A7D-B216-A71A454BA6CF}"/>
              </a:ext>
            </a:extLst>
          </p:cNvPr>
          <p:cNvSpPr/>
          <p:nvPr/>
        </p:nvSpPr>
        <p:spPr>
          <a:xfrm>
            <a:off x="822960" y="1346835"/>
            <a:ext cx="7317740" cy="2399665"/>
          </a:xfrm>
          <a:prstGeom prst="rect">
            <a:avLst/>
          </a:prstGeom>
          <a:noFill/>
          <a:ln w="9525">
            <a:noFill/>
          </a:ln>
        </p:spPr>
        <p:txBody>
          <a:bodyPr wrap="square">
            <a:spAutoFit/>
          </a:bodyPr>
          <a:lstStyle/>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日志主机（基于Unix或Windows的服务器系统）用于存储日志消息；</a:t>
            </a:r>
          </a:p>
          <a:p>
            <a:pPr marL="285750" indent="-285750" algn="l">
              <a:lnSpc>
                <a:spcPct val="150000"/>
              </a:lnSpc>
              <a:buFont typeface="Arial" panose="020B0604020202020204" pitchFamily="34" charset="0"/>
              <a:buChar char="•"/>
            </a:pPr>
            <a:endParaRPr lang="zh-CN" altLang="en-US" sz="14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日志消息可通过syslog协议等方式实现传输，主要采用用户数据报协议（UDP）；</a:t>
            </a:r>
          </a:p>
          <a:p>
            <a:pPr marL="285750" indent="-285750" algn="l">
              <a:lnSpc>
                <a:spcPct val="150000"/>
              </a:lnSpc>
              <a:buFont typeface="Arial" panose="020B0604020202020204" pitchFamily="34" charset="0"/>
              <a:buChar char="•"/>
            </a:pPr>
            <a:endParaRPr lang="zh-CN" altLang="en-US" sz="14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syslog协议支持传输控制协议（TCP）。</a:t>
            </a:r>
          </a:p>
        </p:txBody>
      </p:sp>
    </p:spTree>
    <p:extLst>
      <p:ext uri="{BB962C8B-B14F-4D97-AF65-F5344CB8AC3E}">
        <p14:creationId xmlns:p14="http://schemas.microsoft.com/office/powerpoint/2010/main" val="2093324396"/>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实物信息源</a:t>
            </a:r>
          </a:p>
        </p:txBody>
      </p:sp>
      <p:sp>
        <p:nvSpPr>
          <p:cNvPr id="5" name="矩形 4">
            <a:extLst>
              <a:ext uri="{FF2B5EF4-FFF2-40B4-BE49-F238E27FC236}">
                <a16:creationId xmlns:a16="http://schemas.microsoft.com/office/drawing/2014/main" id="{A069AD11-8FB2-4453-9F2C-563F13076F6F}"/>
              </a:ext>
            </a:extLst>
          </p:cNvPr>
          <p:cNvSpPr/>
          <p:nvPr/>
        </p:nvSpPr>
        <p:spPr>
          <a:xfrm>
            <a:off x="930905" y="1292393"/>
            <a:ext cx="7282190" cy="1200329"/>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现实中，实物信息源是以各种各样的形式存在，既有自然界形成的各种天然实物，又有人工发明、创造出来的人造物，其中蕴含着大量的文化、科技、经济信息，成为人类生产、工作和生活必不可少的信息来源</a:t>
            </a:r>
            <a:endParaRPr lang="zh-CN" altLang="en-US" sz="1800" dirty="0">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26404797-36E6-4262-B37A-92BEA4432A5C}"/>
              </a:ext>
            </a:extLst>
          </p:cNvPr>
          <p:cNvGraphicFramePr>
            <a:graphicFrameLocks noGrp="1"/>
          </p:cNvGraphicFramePr>
          <p:nvPr>
            <p:extLst>
              <p:ext uri="{D42A27DB-BD31-4B8C-83A1-F6EECF244321}">
                <p14:modId xmlns:p14="http://schemas.microsoft.com/office/powerpoint/2010/main" val="2484412072"/>
              </p:ext>
            </p:extLst>
          </p:nvPr>
        </p:nvGraphicFramePr>
        <p:xfrm>
          <a:off x="1012294" y="2650779"/>
          <a:ext cx="7200801" cy="1512168"/>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1174029822"/>
                    </a:ext>
                  </a:extLst>
                </a:gridCol>
                <a:gridCol w="3096344">
                  <a:extLst>
                    <a:ext uri="{9D8B030D-6E8A-4147-A177-3AD203B41FA5}">
                      <a16:colId xmlns:a16="http://schemas.microsoft.com/office/drawing/2014/main" val="3974691083"/>
                    </a:ext>
                  </a:extLst>
                </a:gridCol>
                <a:gridCol w="2736305">
                  <a:extLst>
                    <a:ext uri="{9D8B030D-6E8A-4147-A177-3AD203B41FA5}">
                      <a16:colId xmlns:a16="http://schemas.microsoft.com/office/drawing/2014/main" val="3914371495"/>
                    </a:ext>
                  </a:extLst>
                </a:gridCol>
              </a:tblGrid>
              <a:tr h="288032">
                <a:tc>
                  <a:txBody>
                    <a:bodyPr/>
                    <a:lstStyle/>
                    <a:p>
                      <a:pPr algn="just">
                        <a:spcAft>
                          <a:spcPts val="0"/>
                        </a:spcAft>
                      </a:pPr>
                      <a:r>
                        <a:rPr lang="zh-CN" sz="1800" kern="100">
                          <a:effectLst/>
                        </a:rPr>
                        <a:t>实物类型</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信息价值</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实物举例</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2158934"/>
                  </a:ext>
                </a:extLst>
              </a:tr>
              <a:tr h="576064">
                <a:tc>
                  <a:txBody>
                    <a:bodyPr/>
                    <a:lstStyle/>
                    <a:p>
                      <a:pPr algn="just">
                        <a:spcAft>
                          <a:spcPts val="0"/>
                        </a:spcAft>
                      </a:pPr>
                      <a:r>
                        <a:rPr lang="zh-CN" sz="1800" kern="100">
                          <a:effectLst/>
                        </a:rPr>
                        <a:t>艺术类实物</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文化价值、历史价值、商业价值</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艺术作品、古代瓷器、兵器、古代建筑物</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409925"/>
                  </a:ext>
                </a:extLst>
              </a:tr>
              <a:tr h="360040">
                <a:tc>
                  <a:txBody>
                    <a:bodyPr/>
                    <a:lstStyle/>
                    <a:p>
                      <a:pPr algn="just">
                        <a:spcAft>
                          <a:spcPts val="0"/>
                        </a:spcAft>
                      </a:pPr>
                      <a:r>
                        <a:rPr lang="zh-CN" sz="1800" kern="100">
                          <a:effectLst/>
                        </a:rPr>
                        <a:t>科技类实物</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科研价值、实用价值</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种子、博物馆 、标本馆</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7985348"/>
                  </a:ext>
                </a:extLst>
              </a:tr>
              <a:tr h="288032">
                <a:tc>
                  <a:txBody>
                    <a:bodyPr/>
                    <a:lstStyle/>
                    <a:p>
                      <a:pPr algn="just">
                        <a:spcAft>
                          <a:spcPts val="0"/>
                        </a:spcAft>
                      </a:pPr>
                      <a:r>
                        <a:rPr lang="zh-CN" sz="1800" kern="100">
                          <a:effectLst/>
                        </a:rPr>
                        <a:t>商业类实物</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实用价值、商业价值</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样品</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87565"/>
                  </a:ext>
                </a:extLst>
              </a:tr>
            </a:tbl>
          </a:graphicData>
        </a:graphic>
      </p:graphicFrame>
    </p:spTree>
    <p:extLst>
      <p:ext uri="{BB962C8B-B14F-4D97-AF65-F5344CB8AC3E}">
        <p14:creationId xmlns:p14="http://schemas.microsoft.com/office/powerpoint/2010/main" val="2128523469"/>
      </p:ext>
    </p:extLst>
  </p:cSld>
  <p:clrMapOvr>
    <a:masterClrMapping/>
  </p:clrMapOvr>
  <p:transition advTm="489">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4063933"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延伸案例：日本摩托与瑞士钟表</a:t>
            </a:r>
          </a:p>
        </p:txBody>
      </p:sp>
      <p:sp>
        <p:nvSpPr>
          <p:cNvPr id="2" name="矩形 1">
            <a:extLst>
              <a:ext uri="{FF2B5EF4-FFF2-40B4-BE49-F238E27FC236}">
                <a16:creationId xmlns:a16="http://schemas.microsoft.com/office/drawing/2014/main" id="{C013CDA8-470A-4950-9439-BAC877F03B15}"/>
              </a:ext>
            </a:extLst>
          </p:cNvPr>
          <p:cNvSpPr/>
          <p:nvPr/>
        </p:nvSpPr>
        <p:spPr>
          <a:xfrm>
            <a:off x="1142205" y="1449215"/>
            <a:ext cx="7518738" cy="2862322"/>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日本人在决定建立自己的摩托车工业时，就是采用了搜集实物信息的方法。日本本田公司购买了</a:t>
            </a:r>
            <a:r>
              <a:rPr lang="en-US" altLang="zh-CN" sz="1800" dirty="0">
                <a:latin typeface="微软雅黑" panose="020B0503020204020204" pitchFamily="34" charset="-122"/>
                <a:ea typeface="微软雅黑" panose="020B0503020204020204" pitchFamily="34" charset="-122"/>
              </a:rPr>
              <a:t>170</a:t>
            </a:r>
            <a:r>
              <a:rPr lang="zh-CN" altLang="en-US" sz="1800" dirty="0">
                <a:latin typeface="微软雅黑" panose="020B0503020204020204" pitchFamily="34" charset="-122"/>
                <a:ea typeface="微软雅黑" panose="020B0503020204020204" pitchFamily="34" charset="-122"/>
              </a:rPr>
              <a:t>部摩托车样机，对不同技术条件下的技术特点加以分析解剖并进行运行试验，博采众家之长，最终研制出油耗少、噪声小、成本低、造型美的新型摩托，风靡世界。</a:t>
            </a:r>
            <a:endParaRPr lang="en-US" altLang="zh-CN" sz="1800" dirty="0">
              <a:latin typeface="微软雅黑" panose="020B0503020204020204" pitchFamily="34" charset="-122"/>
              <a:ea typeface="微软雅黑" panose="020B0503020204020204" pitchFamily="34" charset="-122"/>
            </a:endParaRPr>
          </a:p>
          <a:p>
            <a:pPr>
              <a:buClr>
                <a:schemeClr val="accent2"/>
              </a:buClr>
            </a:pPr>
            <a:endParaRPr lang="zh-CN" altLang="en-US"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为应对日本手表行业对瑞士机械表的冲击，</a:t>
            </a:r>
            <a:r>
              <a:rPr lang="en-US" altLang="zh-CN" sz="1800" dirty="0">
                <a:latin typeface="微软雅黑" panose="020B0503020204020204" pitchFamily="34" charset="-122"/>
                <a:ea typeface="微软雅黑" panose="020B0503020204020204" pitchFamily="34" charset="-122"/>
              </a:rPr>
              <a:t>SMH</a:t>
            </a:r>
            <a:r>
              <a:rPr lang="zh-CN" altLang="en-US" sz="1800" dirty="0">
                <a:latin typeface="微软雅黑" panose="020B0503020204020204" pitchFamily="34" charset="-122"/>
                <a:ea typeface="微软雅黑" panose="020B0503020204020204" pitchFamily="34" charset="-122"/>
              </a:rPr>
              <a:t>集团通过对市场手表的拆分研究，设计了轻薄可流水线批量生产的</a:t>
            </a:r>
            <a:r>
              <a:rPr lang="en-US" altLang="zh-CN" sz="1800" dirty="0">
                <a:latin typeface="微软雅黑" panose="020B0503020204020204" pitchFamily="34" charset="-122"/>
                <a:ea typeface="微软雅黑" panose="020B0503020204020204" pitchFamily="34" charset="-122"/>
              </a:rPr>
              <a:t>SWATCH</a:t>
            </a:r>
            <a:r>
              <a:rPr lang="zh-CN" altLang="en-US" sz="1800" dirty="0">
                <a:latin typeface="微软雅黑" panose="020B0503020204020204" pitchFamily="34" charset="-122"/>
                <a:ea typeface="微软雅黑" panose="020B0503020204020204" pitchFamily="34" charset="-122"/>
              </a:rPr>
              <a:t>手表。</a:t>
            </a:r>
            <a:r>
              <a:rPr lang="en-US" altLang="zh-CN" sz="1800" dirty="0">
                <a:latin typeface="微软雅黑" panose="020B0503020204020204" pitchFamily="34" charset="-122"/>
                <a:ea typeface="微软雅黑" panose="020B0503020204020204" pitchFamily="34" charset="-122"/>
              </a:rPr>
              <a:t>SWATCH</a:t>
            </a:r>
            <a:r>
              <a:rPr lang="zh-CN" altLang="en-US" sz="1800" dirty="0">
                <a:latin typeface="微软雅黑" panose="020B0503020204020204" pitchFamily="34" charset="-122"/>
                <a:ea typeface="微软雅黑" panose="020B0503020204020204" pitchFamily="34" charset="-122"/>
              </a:rPr>
              <a:t>创建手表博物馆，在全世界进行</a:t>
            </a:r>
            <a:r>
              <a:rPr lang="en-US" altLang="zh-CN" sz="1800" dirty="0">
                <a:latin typeface="微软雅黑" panose="020B0503020204020204" pitchFamily="34" charset="-122"/>
                <a:ea typeface="微软雅黑" panose="020B0503020204020204" pitchFamily="34" charset="-122"/>
              </a:rPr>
              <a:t>SWATCH</a:t>
            </a:r>
            <a:r>
              <a:rPr lang="zh-CN" altLang="en-US" sz="1800" dirty="0">
                <a:latin typeface="微软雅黑" panose="020B0503020204020204" pitchFamily="34" charset="-122"/>
                <a:ea typeface="微软雅黑" panose="020B0503020204020204" pitchFamily="34" charset="-122"/>
              </a:rPr>
              <a:t>手表展览。成本的降低，博物馆、展览等以实物信息进行的宣传使得</a:t>
            </a:r>
            <a:r>
              <a:rPr lang="en-US" altLang="zh-CN" sz="1800" dirty="0">
                <a:latin typeface="微软雅黑" panose="020B0503020204020204" pitchFamily="34" charset="-122"/>
                <a:ea typeface="微软雅黑" panose="020B0503020204020204" pitchFamily="34" charset="-122"/>
              </a:rPr>
              <a:t>SWATCH</a:t>
            </a:r>
            <a:r>
              <a:rPr lang="zh-CN" altLang="en-US" sz="1800" dirty="0">
                <a:latin typeface="微软雅黑" panose="020B0503020204020204" pitchFamily="34" charset="-122"/>
                <a:ea typeface="微软雅黑" panose="020B0503020204020204" pitchFamily="34" charset="-122"/>
              </a:rPr>
              <a:t>手表从奢侈品转变为时尚品。</a:t>
            </a:r>
          </a:p>
        </p:txBody>
      </p:sp>
    </p:spTree>
    <p:extLst>
      <p:ext uri="{BB962C8B-B14F-4D97-AF65-F5344CB8AC3E}">
        <p14:creationId xmlns:p14="http://schemas.microsoft.com/office/powerpoint/2010/main" val="2190166666"/>
      </p:ext>
    </p:extLst>
  </p:cSld>
  <p:clrMapOvr>
    <a:masterClrMapping/>
  </p:clrMapOvr>
  <p:transition advTm="489">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电子信息源</a:t>
            </a:r>
          </a:p>
        </p:txBody>
      </p:sp>
      <p:sp>
        <p:nvSpPr>
          <p:cNvPr id="10" name="矩形 9">
            <a:extLst>
              <a:ext uri="{FF2B5EF4-FFF2-40B4-BE49-F238E27FC236}">
                <a16:creationId xmlns:a16="http://schemas.microsoft.com/office/drawing/2014/main" id="{82704338-241B-4B5C-8D8E-4FB81C21EA7C}"/>
              </a:ext>
            </a:extLst>
          </p:cNvPr>
          <p:cNvSpPr/>
          <p:nvPr/>
        </p:nvSpPr>
        <p:spPr>
          <a:xfrm>
            <a:off x="683568" y="1326041"/>
            <a:ext cx="8352928" cy="1015663"/>
          </a:xfrm>
          <a:prstGeom prst="rect">
            <a:avLst/>
          </a:prstGeom>
        </p:spPr>
        <p:txBody>
          <a:bodyPr wrap="square">
            <a:spAutoFit/>
          </a:bodyPr>
          <a:lstStyle/>
          <a:p>
            <a:r>
              <a:rPr lang="en-US" altLang="zh-CN" sz="2000" dirty="0">
                <a:ea typeface="等线" panose="02010600030101010101" pitchFamily="2" charset="-122"/>
                <a:cs typeface="Times New Roman" panose="02020603050405020304" pitchFamily="18" charset="0"/>
              </a:rPr>
              <a:t>        </a:t>
            </a:r>
            <a:r>
              <a:rPr lang="zh-CN" altLang="zh-CN" sz="2000" dirty="0">
                <a:ea typeface="等线" panose="02010600030101010101" pitchFamily="2" charset="-122"/>
                <a:cs typeface="Times New Roman" panose="02020603050405020304" pitchFamily="18" charset="0"/>
              </a:rPr>
              <a:t>电子信息源是以二进制代码方式将图书、文字、声音等信息存储在磁、光、电介质上，通过</a:t>
            </a:r>
            <a:r>
              <a:rPr lang="zh-CN" altLang="en-US" sz="2000" dirty="0">
                <a:ea typeface="等线" panose="02010600030101010101" pitchFamily="2" charset="-122"/>
                <a:cs typeface="Times New Roman" panose="02020603050405020304" pitchFamily="18" charset="0"/>
              </a:rPr>
              <a:t>电脑</a:t>
            </a:r>
            <a:r>
              <a:rPr lang="zh-CN" altLang="zh-CN" sz="2000" dirty="0">
                <a:ea typeface="等线" panose="02010600030101010101" pitchFamily="2" charset="-122"/>
                <a:cs typeface="Times New Roman" panose="02020603050405020304" pitchFamily="18" charset="0"/>
              </a:rPr>
              <a:t>设备或者类似功能的工具阅读使用，并可复制传播发行的文献信息来源。</a:t>
            </a:r>
            <a:endParaRPr lang="zh-CN" altLang="en-US" sz="2000" dirty="0">
              <a:ea typeface="等线" panose="02010600030101010101" pitchFamily="2" charset="-122"/>
              <a:cs typeface="Times New Roman" panose="02020603050405020304" pitchFamily="18" charset="0"/>
            </a:endParaRPr>
          </a:p>
        </p:txBody>
      </p:sp>
      <p:graphicFrame>
        <p:nvGraphicFramePr>
          <p:cNvPr id="15" name="图示 14">
            <a:extLst>
              <a:ext uri="{FF2B5EF4-FFF2-40B4-BE49-F238E27FC236}">
                <a16:creationId xmlns:a16="http://schemas.microsoft.com/office/drawing/2014/main" id="{DA5DBC79-31E4-4D0E-9789-6B8BE097E5DF}"/>
              </a:ext>
            </a:extLst>
          </p:cNvPr>
          <p:cNvGraphicFramePr/>
          <p:nvPr>
            <p:extLst>
              <p:ext uri="{D42A27DB-BD31-4B8C-83A1-F6EECF244321}">
                <p14:modId xmlns:p14="http://schemas.microsoft.com/office/powerpoint/2010/main" val="1314040577"/>
              </p:ext>
            </p:extLst>
          </p:nvPr>
        </p:nvGraphicFramePr>
        <p:xfrm>
          <a:off x="2543944" y="2206864"/>
          <a:ext cx="4056112" cy="26080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5810338"/>
      </p:ext>
    </p:extLst>
  </p:cSld>
  <p:clrMapOvr>
    <a:masterClrMapping/>
  </p:clrMapOvr>
  <p:transition advTm="489">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电子信息源</a:t>
            </a:r>
          </a:p>
        </p:txBody>
      </p:sp>
      <p:sp>
        <p:nvSpPr>
          <p:cNvPr id="2" name="矩形 1">
            <a:extLst>
              <a:ext uri="{FF2B5EF4-FFF2-40B4-BE49-F238E27FC236}">
                <a16:creationId xmlns:a16="http://schemas.microsoft.com/office/drawing/2014/main" id="{D4693A31-B6C7-4564-B4E4-75FBEF998C8A}"/>
              </a:ext>
            </a:extLst>
          </p:cNvPr>
          <p:cNvSpPr/>
          <p:nvPr/>
        </p:nvSpPr>
        <p:spPr>
          <a:xfrm>
            <a:off x="1043608" y="1292393"/>
            <a:ext cx="7365756" cy="646331"/>
          </a:xfrm>
          <a:prstGeom prst="rect">
            <a:avLst/>
          </a:prstGeom>
        </p:spPr>
        <p:txBody>
          <a:bodyPr wrap="square">
            <a:spAutoFit/>
          </a:bodyPr>
          <a:lstStyle/>
          <a:p>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随着信息资源越来越多的以数字化形式存在，利用网络来获得信息资源成为人们最主要的信息采集方式。</a:t>
            </a:r>
            <a:endParaRPr lang="zh-CN" altLang="en-US" dirty="0"/>
          </a:p>
        </p:txBody>
      </p:sp>
      <p:graphicFrame>
        <p:nvGraphicFramePr>
          <p:cNvPr id="16" name="图示 15">
            <a:extLst>
              <a:ext uri="{FF2B5EF4-FFF2-40B4-BE49-F238E27FC236}">
                <a16:creationId xmlns:a16="http://schemas.microsoft.com/office/drawing/2014/main" id="{C8E60E2B-BF81-445A-8237-D062DA9F5F7A}"/>
              </a:ext>
            </a:extLst>
          </p:cNvPr>
          <p:cNvGraphicFramePr/>
          <p:nvPr>
            <p:extLst>
              <p:ext uri="{D42A27DB-BD31-4B8C-83A1-F6EECF244321}">
                <p14:modId xmlns:p14="http://schemas.microsoft.com/office/powerpoint/2010/main" val="2780126744"/>
              </p:ext>
            </p:extLst>
          </p:nvPr>
        </p:nvGraphicFramePr>
        <p:xfrm>
          <a:off x="1642636" y="1427695"/>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云形 16">
            <a:extLst>
              <a:ext uri="{FF2B5EF4-FFF2-40B4-BE49-F238E27FC236}">
                <a16:creationId xmlns:a16="http://schemas.microsoft.com/office/drawing/2014/main" id="{489762E6-59EC-4F8D-9A9E-4FEAA9A8D9D1}"/>
              </a:ext>
            </a:extLst>
          </p:cNvPr>
          <p:cNvSpPr/>
          <p:nvPr/>
        </p:nvSpPr>
        <p:spPr>
          <a:xfrm>
            <a:off x="5031746" y="1898993"/>
            <a:ext cx="2808312" cy="1021472"/>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ea typeface="等线" panose="02010600030101010101" pitchFamily="2" charset="-122"/>
                <a:cs typeface="Times New Roman" panose="02020603050405020304" pitchFamily="18" charset="0"/>
              </a:rPr>
              <a:t>如</a:t>
            </a:r>
            <a:r>
              <a:rPr lang="zh-CN" altLang="zh-CN" sz="1800" dirty="0">
                <a:solidFill>
                  <a:schemeClr val="tx1"/>
                </a:solidFill>
                <a:ea typeface="等线" panose="02010600030101010101" pitchFamily="2" charset="-122"/>
                <a:cs typeface="Times New Roman" panose="02020603050405020304" pitchFamily="18" charset="0"/>
              </a:rPr>
              <a:t>商业数据库、学术数据库和特种文献数据库</a:t>
            </a:r>
            <a:endParaRPr lang="zh-CN" altLang="en-US" dirty="0">
              <a:solidFill>
                <a:schemeClr val="tx1"/>
              </a:solidFill>
            </a:endParaRPr>
          </a:p>
        </p:txBody>
      </p:sp>
      <p:sp>
        <p:nvSpPr>
          <p:cNvPr id="18" name="云形 17">
            <a:extLst>
              <a:ext uri="{FF2B5EF4-FFF2-40B4-BE49-F238E27FC236}">
                <a16:creationId xmlns:a16="http://schemas.microsoft.com/office/drawing/2014/main" id="{A91DFD2F-8B7A-468E-81C8-D410E19807FD}"/>
              </a:ext>
            </a:extLst>
          </p:cNvPr>
          <p:cNvSpPr/>
          <p:nvPr/>
        </p:nvSpPr>
        <p:spPr>
          <a:xfrm>
            <a:off x="6513198" y="3244507"/>
            <a:ext cx="2808312" cy="1453520"/>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tx1"/>
                </a:solidFill>
                <a:ea typeface="等线" panose="02010600030101010101" pitchFamily="2" charset="-122"/>
                <a:cs typeface="Times New Roman" panose="02020603050405020304" pitchFamily="18" charset="0"/>
              </a:rPr>
              <a:t>如</a:t>
            </a:r>
            <a:r>
              <a:rPr lang="zh-CN" altLang="zh-CN" sz="1800" dirty="0">
                <a:solidFill>
                  <a:schemeClr val="tx1"/>
                </a:solidFill>
                <a:ea typeface="等线" panose="02010600030101010101" pitchFamily="2" charset="-122"/>
                <a:cs typeface="Times New Roman" panose="02020603050405020304" pitchFamily="18" charset="0"/>
              </a:rPr>
              <a:t>博客、维基百科、网络社区、</a:t>
            </a:r>
            <a:r>
              <a:rPr lang="en-US" altLang="zh-CN" sz="1800" dirty="0">
                <a:solidFill>
                  <a:schemeClr val="tx1"/>
                </a:solidFill>
                <a:ea typeface="等线" panose="02010600030101010101" pitchFamily="2" charset="-122"/>
                <a:cs typeface="Times New Roman" panose="02020603050405020304" pitchFamily="18" charset="0"/>
              </a:rPr>
              <a:t>RSS</a:t>
            </a:r>
            <a:r>
              <a:rPr lang="zh-CN" altLang="zh-CN" sz="1800" dirty="0">
                <a:solidFill>
                  <a:schemeClr val="tx1"/>
                </a:solidFill>
                <a:ea typeface="等线" panose="02010600030101010101" pitchFamily="2" charset="-122"/>
                <a:cs typeface="Times New Roman" panose="02020603050405020304" pitchFamily="18" charset="0"/>
              </a:rPr>
              <a:t>、即时通信</a:t>
            </a:r>
            <a:endParaRPr lang="zh-CN" altLang="en-US" sz="1800" dirty="0">
              <a:solidFill>
                <a:schemeClr val="tx1"/>
              </a:solidFill>
              <a:ea typeface="等线" panose="02010600030101010101" pitchFamily="2" charset="-122"/>
              <a:cs typeface="Times New Roman" panose="02020603050405020304" pitchFamily="18" charset="0"/>
            </a:endParaRPr>
          </a:p>
        </p:txBody>
      </p:sp>
      <p:sp>
        <p:nvSpPr>
          <p:cNvPr id="19" name="云形 18">
            <a:extLst>
              <a:ext uri="{FF2B5EF4-FFF2-40B4-BE49-F238E27FC236}">
                <a16:creationId xmlns:a16="http://schemas.microsoft.com/office/drawing/2014/main" id="{1AE497F4-F1FE-4F2A-B756-686D52B2663B}"/>
              </a:ext>
            </a:extLst>
          </p:cNvPr>
          <p:cNvSpPr/>
          <p:nvPr/>
        </p:nvSpPr>
        <p:spPr>
          <a:xfrm>
            <a:off x="323528" y="3459695"/>
            <a:ext cx="2808312" cy="1021472"/>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800" dirty="0">
                <a:solidFill>
                  <a:schemeClr val="tx1"/>
                </a:solidFill>
                <a:ea typeface="等线" panose="02010600030101010101" pitchFamily="2" charset="-122"/>
                <a:cs typeface="Times New Roman" panose="02020603050405020304" pitchFamily="18" charset="0"/>
              </a:rPr>
              <a:t>如企业信息网站、专利信息网站、政府信息网站</a:t>
            </a:r>
            <a:endParaRPr lang="zh-CN" altLang="en-US" sz="1800" dirty="0">
              <a:solidFill>
                <a:schemeClr val="tx1"/>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1930720"/>
      </p:ext>
    </p:extLst>
  </p:cSld>
  <p:clrMapOvr>
    <a:masterClrMapping/>
  </p:clrMapOvr>
  <p:transition advTm="489">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从信息源到数据源</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499128"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数据时代</a:t>
            </a:r>
          </a:p>
        </p:txBody>
      </p:sp>
      <p:sp>
        <p:nvSpPr>
          <p:cNvPr id="2" name="矩形 1">
            <a:extLst>
              <a:ext uri="{FF2B5EF4-FFF2-40B4-BE49-F238E27FC236}">
                <a16:creationId xmlns:a16="http://schemas.microsoft.com/office/drawing/2014/main" id="{A864F3E7-4B1E-4195-876A-1308BBE7A7BC}"/>
              </a:ext>
            </a:extLst>
          </p:cNvPr>
          <p:cNvSpPr/>
          <p:nvPr/>
        </p:nvSpPr>
        <p:spPr>
          <a:xfrm>
            <a:off x="1065090" y="1372631"/>
            <a:ext cx="7117009" cy="1477328"/>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数据作为一种新的技术现象和社会现象 ，与劳动力、资本一样，正在成为社会的核心资源</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信息链的各要素间关系也发生了变化，对数据的处理加工不仅能得到信息，对数据的分析能直接得到知识甚至智慧，数据成为了科学发现、决策、治理的驱动力</a:t>
            </a:r>
            <a:endParaRPr lang="zh-CN" altLang="en-US" sz="1800" dirty="0">
              <a:latin typeface="微软雅黑" panose="020B0503020204020204" pitchFamily="34" charset="-122"/>
              <a:ea typeface="微软雅黑" panose="020B0503020204020204" pitchFamily="34" charset="-122"/>
            </a:endParaRPr>
          </a:p>
        </p:txBody>
      </p:sp>
      <p:graphicFrame>
        <p:nvGraphicFramePr>
          <p:cNvPr id="28" name="图示 27">
            <a:extLst>
              <a:ext uri="{FF2B5EF4-FFF2-40B4-BE49-F238E27FC236}">
                <a16:creationId xmlns:a16="http://schemas.microsoft.com/office/drawing/2014/main" id="{8F832AB3-C0E5-414C-A4E0-ACAAB35ACBBE}"/>
              </a:ext>
            </a:extLst>
          </p:cNvPr>
          <p:cNvGraphicFramePr/>
          <p:nvPr>
            <p:extLst>
              <p:ext uri="{D42A27DB-BD31-4B8C-83A1-F6EECF244321}">
                <p14:modId xmlns:p14="http://schemas.microsoft.com/office/powerpoint/2010/main" val="2089588605"/>
              </p:ext>
            </p:extLst>
          </p:nvPr>
        </p:nvGraphicFramePr>
        <p:xfrm>
          <a:off x="918861" y="2716832"/>
          <a:ext cx="7750872" cy="2014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9403675"/>
      </p:ext>
    </p:extLst>
  </p:cSld>
  <p:clrMapOvr>
    <a:masterClrMapping/>
  </p:clrMapOvr>
  <p:transition advTm="489">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从信息源到数据源</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4320413"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延伸阅读：盒马鲜生超市的数据源</a:t>
            </a:r>
          </a:p>
        </p:txBody>
      </p:sp>
      <p:sp>
        <p:nvSpPr>
          <p:cNvPr id="2" name="矩形 1">
            <a:extLst>
              <a:ext uri="{FF2B5EF4-FFF2-40B4-BE49-F238E27FC236}">
                <a16:creationId xmlns:a16="http://schemas.microsoft.com/office/drawing/2014/main" id="{A864F3E7-4B1E-4195-876A-1308BBE7A7BC}"/>
              </a:ext>
            </a:extLst>
          </p:cNvPr>
          <p:cNvSpPr/>
          <p:nvPr/>
        </p:nvSpPr>
        <p:spPr>
          <a:xfrm>
            <a:off x="1065090" y="1353936"/>
            <a:ext cx="7344274" cy="1477328"/>
          </a:xfrm>
          <a:prstGeom prst="rect">
            <a:avLst/>
          </a:prstGeom>
        </p:spPr>
        <p:txBody>
          <a:bodyPr wrap="square">
            <a:spAutoFit/>
          </a:bodyPr>
          <a:lstStyle/>
          <a:p>
            <a:pPr>
              <a:buClr>
                <a:schemeClr val="accent2"/>
              </a:buClr>
            </a:pPr>
            <a:r>
              <a:rPr lang="en-US" altLang="zh-CN" sz="1800" dirty="0">
                <a:latin typeface="微软雅黑" panose="020B0503020204020204" pitchFamily="34" charset="-122"/>
                <a:ea typeface="微软雅黑" panose="020B0503020204020204" pitchFamily="34" charset="-122"/>
              </a:rPr>
              <a:t>        2020</a:t>
            </a:r>
            <a:r>
              <a:rPr lang="zh-CN" altLang="en-US" sz="1800" dirty="0">
                <a:latin typeface="微软雅黑" panose="020B0503020204020204" pitchFamily="34" charset="-122"/>
                <a:ea typeface="微软雅黑" panose="020B0503020204020204" pitchFamily="34" charset="-122"/>
              </a:rPr>
              <a:t>年新冠疫情的爆发，盒马鲜生超市作为新兴线上线下零售店，在疫情期间每天线上订单同比增加</a:t>
            </a:r>
            <a:r>
              <a:rPr lang="en-US" altLang="zh-CN" sz="1800" dirty="0">
                <a:latin typeface="微软雅黑" panose="020B0503020204020204" pitchFamily="34" charset="-122"/>
                <a:ea typeface="微软雅黑" panose="020B0503020204020204" pitchFamily="34" charset="-122"/>
              </a:rPr>
              <a:t>3-5</a:t>
            </a:r>
            <a:r>
              <a:rPr lang="zh-CN" altLang="en-US" sz="1800" dirty="0">
                <a:latin typeface="微软雅黑" panose="020B0503020204020204" pitchFamily="34" charset="-122"/>
                <a:ea typeface="微软雅黑" panose="020B0503020204020204" pitchFamily="34" charset="-122"/>
              </a:rPr>
              <a:t>倍。为了满足激增的线上订单，盒马利用数字化系统，将商品拣货、传送和打包的时间大大缩减，从而大幅提升了配送效率，保证</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家门店就能让</a:t>
            </a:r>
            <a:r>
              <a:rPr lang="en-US" altLang="zh-CN" sz="1800" dirty="0">
                <a:latin typeface="微软雅黑" panose="020B0503020204020204" pitchFamily="34" charset="-122"/>
                <a:ea typeface="微软雅黑" panose="020B0503020204020204" pitchFamily="34" charset="-122"/>
              </a:rPr>
              <a:t>5000</a:t>
            </a:r>
            <a:r>
              <a:rPr lang="zh-CN" altLang="en-US" sz="1800" dirty="0">
                <a:latin typeface="微软雅黑" panose="020B0503020204020204" pitchFamily="34" charset="-122"/>
                <a:ea typeface="微软雅黑" panose="020B0503020204020204" pitchFamily="34" charset="-122"/>
              </a:rPr>
              <a:t>户“盒区房”</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距离盒马门店</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公里的生活圈</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顾客不出门。</a:t>
            </a:r>
          </a:p>
        </p:txBody>
      </p:sp>
      <p:pic>
        <p:nvPicPr>
          <p:cNvPr id="5" name="图片 4">
            <a:extLst>
              <a:ext uri="{FF2B5EF4-FFF2-40B4-BE49-F238E27FC236}">
                <a16:creationId xmlns:a16="http://schemas.microsoft.com/office/drawing/2014/main" id="{21742325-2B45-4EE7-8D09-6D0FA545F7CA}"/>
              </a:ext>
            </a:extLst>
          </p:cNvPr>
          <p:cNvPicPr>
            <a:picLocks noChangeAspect="1"/>
          </p:cNvPicPr>
          <p:nvPr/>
        </p:nvPicPr>
        <p:blipFill>
          <a:blip r:embed="rId4"/>
          <a:stretch>
            <a:fillRect/>
          </a:stretch>
        </p:blipFill>
        <p:spPr>
          <a:xfrm>
            <a:off x="1547409" y="2903314"/>
            <a:ext cx="2775877" cy="1851488"/>
          </a:xfrm>
          <a:prstGeom prst="rect">
            <a:avLst/>
          </a:prstGeom>
        </p:spPr>
      </p:pic>
      <p:pic>
        <p:nvPicPr>
          <p:cNvPr id="6" name="图片 5">
            <a:extLst>
              <a:ext uri="{FF2B5EF4-FFF2-40B4-BE49-F238E27FC236}">
                <a16:creationId xmlns:a16="http://schemas.microsoft.com/office/drawing/2014/main" id="{74A22194-2B75-4AFE-9763-9347199C4A64}"/>
              </a:ext>
            </a:extLst>
          </p:cNvPr>
          <p:cNvPicPr>
            <a:picLocks noChangeAspect="1"/>
          </p:cNvPicPr>
          <p:nvPr/>
        </p:nvPicPr>
        <p:blipFill>
          <a:blip r:embed="rId5"/>
          <a:stretch>
            <a:fillRect/>
          </a:stretch>
        </p:blipFill>
        <p:spPr>
          <a:xfrm>
            <a:off x="4572000" y="2921734"/>
            <a:ext cx="3345354" cy="1851488"/>
          </a:xfrm>
          <a:prstGeom prst="rect">
            <a:avLst/>
          </a:prstGeom>
        </p:spPr>
      </p:pic>
      <p:sp>
        <p:nvSpPr>
          <p:cNvPr id="7" name="矩形 6">
            <a:extLst>
              <a:ext uri="{FF2B5EF4-FFF2-40B4-BE49-F238E27FC236}">
                <a16:creationId xmlns:a16="http://schemas.microsoft.com/office/drawing/2014/main" id="{F1325836-AD08-4706-95BD-E3D74119CA06}"/>
              </a:ext>
            </a:extLst>
          </p:cNvPr>
          <p:cNvSpPr/>
          <p:nvPr/>
        </p:nvSpPr>
        <p:spPr>
          <a:xfrm>
            <a:off x="323528" y="4810738"/>
            <a:ext cx="4572000" cy="261610"/>
          </a:xfrm>
          <a:prstGeom prst="rect">
            <a:avLst/>
          </a:prstGeom>
        </p:spPr>
        <p:txBody>
          <a:bodyPr>
            <a:spAutoFit/>
          </a:bodyPr>
          <a:lstStyle/>
          <a:p>
            <a:r>
              <a:rPr lang="zh-CN" altLang="zh-CN" sz="1100" dirty="0">
                <a:solidFill>
                  <a:schemeClr val="bg1"/>
                </a:solidFill>
                <a:ea typeface="楷体_GB2312"/>
                <a:cs typeface="Times New Roman" panose="02020603050405020304" pitchFamily="18" charset="0"/>
              </a:rPr>
              <a:t>资料来源：</a:t>
            </a:r>
            <a:r>
              <a:rPr lang="en-US" altLang="zh-CN" sz="1100" dirty="0">
                <a:solidFill>
                  <a:schemeClr val="bg1"/>
                </a:solidFill>
                <a:latin typeface="楷体_GB2312"/>
                <a:cs typeface="Times New Roman" panose="02020603050405020304" pitchFamily="18" charset="0"/>
              </a:rPr>
              <a:t>http://china.qianlong.com/2020/0320/3872404.shtml</a:t>
            </a:r>
            <a:endParaRPr lang="zh-CN" altLang="en-US" sz="1100" dirty="0">
              <a:solidFill>
                <a:schemeClr val="bg1"/>
              </a:solidFill>
            </a:endParaRPr>
          </a:p>
        </p:txBody>
      </p:sp>
    </p:spTree>
    <p:extLst>
      <p:ext uri="{BB962C8B-B14F-4D97-AF65-F5344CB8AC3E}">
        <p14:creationId xmlns:p14="http://schemas.microsoft.com/office/powerpoint/2010/main" val="3616284348"/>
      </p:ext>
    </p:extLst>
  </p:cSld>
  <p:clrMapOvr>
    <a:masterClrMapping/>
  </p:clrMapOvr>
  <p:transition advTm="489">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19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从信息源到数据源</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543628"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数据分类</a:t>
            </a:r>
          </a:p>
        </p:txBody>
      </p:sp>
      <p:sp>
        <p:nvSpPr>
          <p:cNvPr id="7" name="矩形 6">
            <a:extLst>
              <a:ext uri="{FF2B5EF4-FFF2-40B4-BE49-F238E27FC236}">
                <a16:creationId xmlns:a16="http://schemas.microsoft.com/office/drawing/2014/main" id="{6521AA22-364B-4D43-9A28-3819CDEFCE7D}"/>
              </a:ext>
            </a:extLst>
          </p:cNvPr>
          <p:cNvSpPr/>
          <p:nvPr/>
        </p:nvSpPr>
        <p:spPr>
          <a:xfrm>
            <a:off x="971600" y="1328941"/>
            <a:ext cx="7992888" cy="369332"/>
          </a:xfrm>
          <a:prstGeom prst="rect">
            <a:avLst/>
          </a:prstGeom>
        </p:spPr>
        <p:txBody>
          <a:bodyPr wrap="square">
            <a:spAutoFit/>
          </a:bodyPr>
          <a:lstStyle/>
          <a:p>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按照生产方式，可分为</a:t>
            </a: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被动产生的数据、主动产生的数据</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自动产生的数据</a:t>
            </a:r>
            <a:endParaRPr lang="zh-CN" altLang="en-US"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744EC83-271C-45FD-967A-F7B674D0C071}"/>
              </a:ext>
            </a:extLst>
          </p:cNvPr>
          <p:cNvSpPr/>
          <p:nvPr/>
        </p:nvSpPr>
        <p:spPr>
          <a:xfrm>
            <a:off x="971600" y="1855748"/>
            <a:ext cx="7721349" cy="26341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被动产生的数据</a:t>
            </a:r>
            <a:r>
              <a:rPr lang="zh-CN" altLang="en-US" sz="1600" dirty="0">
                <a:latin typeface="微软雅黑" panose="020B0503020204020204" pitchFamily="34" charset="-122"/>
                <a:ea typeface="微软雅黑" panose="020B0503020204020204" pitchFamily="34" charset="-122"/>
              </a:rPr>
              <a:t>，表示被人和机器共同控制。主要来源于一些业务运营管理系统，伴随移动的运营活动产生并记录在数据库中，如超市、医院、研究机构、交通部门的管理系统中产生的数据；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主动产生的数据</a:t>
            </a:r>
            <a:r>
              <a:rPr lang="zh-CN" altLang="en-US" sz="1600" dirty="0">
                <a:latin typeface="微软雅黑" panose="020B0503020204020204" pitchFamily="34" charset="-122"/>
                <a:ea typeface="微软雅黑" panose="020B0503020204020204" pitchFamily="34" charset="-122"/>
              </a:rPr>
              <a:t>，表示人的主动权（控制权）较大。这类数据是用户在不同的移动手机和终端，为了交流、交易而产生的数据；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自动产生的数据</a:t>
            </a:r>
            <a:r>
              <a:rPr lang="zh-CN" altLang="en-US" sz="1600" dirty="0">
                <a:latin typeface="微软雅黑" panose="020B0503020204020204" pitchFamily="34" charset="-122"/>
                <a:ea typeface="微软雅黑" panose="020B0503020204020204" pitchFamily="34" charset="-122"/>
              </a:rPr>
              <a:t>，表示数据的主动权完全归于机器。这类数据主要为机器和传感器数据，如射频识别（</a:t>
            </a:r>
            <a:r>
              <a:rPr lang="en-US" altLang="zh-CN" sz="1600" dirty="0">
                <a:latin typeface="微软雅黑" panose="020B0503020204020204" pitchFamily="34" charset="-122"/>
                <a:ea typeface="微软雅黑" panose="020B0503020204020204" pitchFamily="34" charset="-122"/>
              </a:rPr>
              <a:t>RFID</a:t>
            </a:r>
            <a:r>
              <a:rPr lang="zh-CN" altLang="en-US" sz="1600" dirty="0">
                <a:latin typeface="微软雅黑" panose="020B0503020204020204" pitchFamily="34" charset="-122"/>
                <a:ea typeface="微软雅黑" panose="020B0503020204020204" pitchFamily="34" charset="-122"/>
              </a:rPr>
              <a:t>）信息、</a:t>
            </a:r>
            <a:r>
              <a:rPr lang="en-US" altLang="zh-CN" sz="1600" dirty="0">
                <a:latin typeface="微软雅黑" panose="020B0503020204020204" pitchFamily="34" charset="-122"/>
                <a:ea typeface="微软雅黑" panose="020B0503020204020204" pitchFamily="34" charset="-122"/>
              </a:rPr>
              <a:t>GPS</a:t>
            </a:r>
            <a:r>
              <a:rPr lang="zh-CN" altLang="en-US" sz="1600" dirty="0">
                <a:latin typeface="微软雅黑" panose="020B0503020204020204" pitchFamily="34" charset="-122"/>
                <a:ea typeface="微软雅黑" panose="020B0503020204020204" pitchFamily="34" charset="-122"/>
              </a:rPr>
              <a:t>等定位系统数据等。</a:t>
            </a:r>
          </a:p>
        </p:txBody>
      </p:sp>
      <p:sp>
        <p:nvSpPr>
          <p:cNvPr id="9" name="矩形 8">
            <a:extLst>
              <a:ext uri="{FF2B5EF4-FFF2-40B4-BE49-F238E27FC236}">
                <a16:creationId xmlns:a16="http://schemas.microsoft.com/office/drawing/2014/main" id="{83D33D3B-E9EA-4623-A54F-DD57CF44F5DD}"/>
              </a:ext>
            </a:extLst>
          </p:cNvPr>
          <p:cNvSpPr/>
          <p:nvPr/>
        </p:nvSpPr>
        <p:spPr>
          <a:xfrm>
            <a:off x="166528" y="4814585"/>
            <a:ext cx="7258817" cy="253916"/>
          </a:xfrm>
          <a:prstGeom prst="rect">
            <a:avLst/>
          </a:prstGeom>
        </p:spPr>
        <p:txBody>
          <a:bodyPr wrap="square">
            <a:spAutoFit/>
          </a:bodyPr>
          <a:lstStyle/>
          <a:p>
            <a:r>
              <a:rPr lang="zh-CN" altLang="zh-CN" sz="1050" dirty="0">
                <a:solidFill>
                  <a:schemeClr val="bg1"/>
                </a:solidFill>
                <a:latin typeface="Times New Roman" panose="02020603050405020304" pitchFamily="18" charset="0"/>
                <a:cs typeface="Times New Roman" panose="02020603050405020304" pitchFamily="18" charset="0"/>
              </a:rPr>
              <a:t>马费成</a:t>
            </a:r>
            <a:r>
              <a:rPr lang="en-US" altLang="zh-CN" sz="1050" dirty="0">
                <a:solidFill>
                  <a:schemeClr val="bg1"/>
                </a:solidFill>
                <a:latin typeface="Times New Roman" panose="02020603050405020304" pitchFamily="18" charset="0"/>
              </a:rPr>
              <a:t>. </a:t>
            </a:r>
            <a:r>
              <a:rPr lang="zh-CN" altLang="zh-CN" sz="1050" dirty="0">
                <a:solidFill>
                  <a:schemeClr val="bg1"/>
                </a:solidFill>
                <a:latin typeface="Times New Roman" panose="02020603050405020304" pitchFamily="18" charset="0"/>
                <a:cs typeface="Times New Roman" panose="02020603050405020304" pitchFamily="18" charset="0"/>
              </a:rPr>
              <a:t>推进大数据、人工智能等信息技术与人文社会科学研究深度融合</a:t>
            </a:r>
            <a:r>
              <a:rPr lang="en-US" altLang="zh-CN" sz="1050" dirty="0">
                <a:solidFill>
                  <a:schemeClr val="bg1"/>
                </a:solidFill>
                <a:latin typeface="Times New Roman" panose="02020603050405020304" pitchFamily="18" charset="0"/>
              </a:rPr>
              <a:t>[J]. </a:t>
            </a:r>
            <a:r>
              <a:rPr lang="zh-CN" altLang="zh-CN" sz="1050" dirty="0">
                <a:solidFill>
                  <a:schemeClr val="bg1"/>
                </a:solidFill>
                <a:latin typeface="Times New Roman" panose="02020603050405020304" pitchFamily="18" charset="0"/>
                <a:cs typeface="Times New Roman" panose="02020603050405020304" pitchFamily="18" charset="0"/>
              </a:rPr>
              <a:t>评价与管理</a:t>
            </a:r>
            <a:r>
              <a:rPr lang="en-US" altLang="zh-CN" sz="1050" dirty="0">
                <a:solidFill>
                  <a:schemeClr val="bg1"/>
                </a:solidFill>
                <a:latin typeface="Times New Roman" panose="02020603050405020304" pitchFamily="18" charset="0"/>
              </a:rPr>
              <a:t>, 2018(2):1-5.</a:t>
            </a:r>
            <a:endParaRPr lang="zh-CN" altLang="en-US" sz="1050" dirty="0">
              <a:solidFill>
                <a:schemeClr val="bg1"/>
              </a:solidFill>
            </a:endParaRPr>
          </a:p>
        </p:txBody>
      </p:sp>
    </p:spTree>
    <p:extLst>
      <p:ext uri="{BB962C8B-B14F-4D97-AF65-F5344CB8AC3E}">
        <p14:creationId xmlns:p14="http://schemas.microsoft.com/office/powerpoint/2010/main" val="1987357594"/>
      </p:ext>
    </p:extLst>
  </p:cSld>
  <p:clrMapOvr>
    <a:masterClrMapping/>
  </p:clrMapOvr>
  <p:transition advTm="489">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0430" y="445102"/>
            <a:ext cx="7263370" cy="550863"/>
          </a:xfrm>
        </p:spPr>
        <p:txBody>
          <a:bodyPr>
            <a:normAutofit/>
          </a:bodyPr>
          <a:lstStyle/>
          <a:p>
            <a:pPr algn="ctr"/>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主要内容</a:t>
            </a:r>
          </a:p>
        </p:txBody>
      </p:sp>
      <p:grpSp>
        <p:nvGrpSpPr>
          <p:cNvPr id="10" name="组合 9"/>
          <p:cNvGrpSpPr/>
          <p:nvPr/>
        </p:nvGrpSpPr>
        <p:grpSpPr>
          <a:xfrm>
            <a:off x="2062411" y="1131590"/>
            <a:ext cx="5353316" cy="537307"/>
            <a:chOff x="2092117" y="1240327"/>
            <a:chExt cx="5353316" cy="537307"/>
          </a:xfrm>
        </p:grpSpPr>
        <p:grpSp>
          <p:nvGrpSpPr>
            <p:cNvPr id="41" name="组合 40"/>
            <p:cNvGrpSpPr/>
            <p:nvPr/>
          </p:nvGrpSpPr>
          <p:grpSpPr>
            <a:xfrm>
              <a:off x="2588998" y="1276936"/>
              <a:ext cx="4856435" cy="486194"/>
              <a:chOff x="5526988" y="887716"/>
              <a:chExt cx="4833680" cy="648258"/>
            </a:xfrm>
            <a:solidFill>
              <a:srgbClr val="D4D9EC"/>
            </a:solidFill>
          </p:grpSpPr>
          <p:sp>
            <p:nvSpPr>
              <p:cNvPr id="42"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3" name="Freeform 15"/>
              <p:cNvSpPr>
                <a:spLocks noEditPoints="1"/>
              </p:cNvSpPr>
              <p:nvPr/>
            </p:nvSpPr>
            <p:spPr bwMode="auto">
              <a:xfrm>
                <a:off x="9853695" y="1070559"/>
                <a:ext cx="279250" cy="285900"/>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7" name="TextBox 6"/>
            <p:cNvSpPr txBox="1"/>
            <p:nvPr/>
          </p:nvSpPr>
          <p:spPr>
            <a:xfrm>
              <a:off x="2793014" y="1326182"/>
              <a:ext cx="912730" cy="377018"/>
            </a:xfrm>
            <a:prstGeom prst="rect">
              <a:avLst/>
            </a:prstGeom>
            <a:solidFill>
              <a:srgbClr val="D4D9EC"/>
            </a:solidFill>
          </p:spPr>
          <p:txBody>
            <a:bodyPr wrap="none" lIns="68570" tIns="34286" rIns="68570" bIns="34286" rtlCol="0">
              <a:spAutoFit/>
            </a:bodyPr>
            <a:lstStyle/>
            <a:p>
              <a:pPr defTabSz="342892"/>
              <a:r>
                <a:rPr lang="zh-CN" altLang="zh-CN" sz="2000" b="1" dirty="0"/>
                <a:t>信息源</a:t>
              </a:r>
              <a:endParaRPr lang="zh-CN" altLang="en-US" sz="2400" b="1" dirty="0">
                <a:solidFill>
                  <a:prstClr val="black"/>
                </a:solidFill>
                <a:latin typeface="宋体"/>
              </a:endParaRPr>
            </a:p>
          </p:txBody>
        </p:sp>
        <p:sp>
          <p:nvSpPr>
            <p:cNvPr id="8" name="Oval 12"/>
            <p:cNvSpPr>
              <a:spLocks noChangeArrowheads="1"/>
            </p:cNvSpPr>
            <p:nvPr/>
          </p:nvSpPr>
          <p:spPr bwMode="auto">
            <a:xfrm>
              <a:off x="2092117" y="124032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9" name="TextBox 8"/>
            <p:cNvSpPr txBox="1"/>
            <p:nvPr/>
          </p:nvSpPr>
          <p:spPr>
            <a:xfrm>
              <a:off x="2233954" y="1256560"/>
              <a:ext cx="229718"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1</a:t>
              </a:r>
              <a:endParaRPr lang="zh-CN" altLang="en-US" sz="2400" b="1" dirty="0">
                <a:solidFill>
                  <a:prstClr val="black"/>
                </a:solidFill>
                <a:latin typeface="宋体"/>
              </a:endParaRPr>
            </a:p>
          </p:txBody>
        </p:sp>
      </p:grpSp>
      <p:grpSp>
        <p:nvGrpSpPr>
          <p:cNvPr id="11" name="组合 10"/>
          <p:cNvGrpSpPr/>
          <p:nvPr/>
        </p:nvGrpSpPr>
        <p:grpSpPr>
          <a:xfrm>
            <a:off x="2076535" y="1746411"/>
            <a:ext cx="5334509" cy="537307"/>
            <a:chOff x="2090143" y="2002171"/>
            <a:chExt cx="5334509" cy="537307"/>
          </a:xfrm>
        </p:grpSpPr>
        <p:grpSp>
          <p:nvGrpSpPr>
            <p:cNvPr id="38" name="组合 37"/>
            <p:cNvGrpSpPr/>
            <p:nvPr/>
          </p:nvGrpSpPr>
          <p:grpSpPr>
            <a:xfrm>
              <a:off x="2568217" y="2004307"/>
              <a:ext cx="4856435" cy="486194"/>
              <a:chOff x="5526988" y="887716"/>
              <a:chExt cx="4833680" cy="648258"/>
            </a:xfrm>
            <a:solidFill>
              <a:srgbClr val="D4D9EC"/>
            </a:solidFill>
          </p:grpSpPr>
          <p:sp>
            <p:nvSpPr>
              <p:cNvPr id="39"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0"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3" name="TextBox 12"/>
            <p:cNvSpPr txBox="1"/>
            <p:nvPr/>
          </p:nvSpPr>
          <p:spPr>
            <a:xfrm>
              <a:off x="2791039" y="2088026"/>
              <a:ext cx="2461231" cy="377018"/>
            </a:xfrm>
            <a:prstGeom prst="rect">
              <a:avLst/>
            </a:prstGeom>
            <a:solidFill>
              <a:srgbClr val="D4D9EC"/>
            </a:solidFill>
          </p:spPr>
          <p:txBody>
            <a:bodyPr wrap="none" lIns="68570" tIns="34286" rIns="68570" bIns="34286" rtlCol="0">
              <a:spAutoFit/>
            </a:bodyPr>
            <a:lstStyle/>
            <a:p>
              <a:pPr defTabSz="342892"/>
              <a:r>
                <a:rPr lang="zh-CN" altLang="en-US" sz="2000" b="1" dirty="0"/>
                <a:t>信息采集定义与原则</a:t>
              </a:r>
              <a:endParaRPr lang="zh-CN" altLang="en-US" sz="2400" b="1" dirty="0">
                <a:solidFill>
                  <a:prstClr val="black"/>
                </a:solidFill>
                <a:latin typeface="宋体"/>
              </a:endParaRPr>
            </a:p>
          </p:txBody>
        </p:sp>
        <p:sp>
          <p:nvSpPr>
            <p:cNvPr id="14" name="Oval 12"/>
            <p:cNvSpPr>
              <a:spLocks noChangeArrowheads="1"/>
            </p:cNvSpPr>
            <p:nvPr/>
          </p:nvSpPr>
          <p:spPr bwMode="auto">
            <a:xfrm>
              <a:off x="2090143" y="2002171"/>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15" name="TextBox 14"/>
            <p:cNvSpPr txBox="1"/>
            <p:nvPr/>
          </p:nvSpPr>
          <p:spPr>
            <a:xfrm>
              <a:off x="2231761" y="2022790"/>
              <a:ext cx="228229"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2</a:t>
              </a:r>
              <a:endParaRPr lang="zh-CN" altLang="en-US" sz="2400" b="1" dirty="0">
                <a:solidFill>
                  <a:prstClr val="black"/>
                </a:solidFill>
                <a:latin typeface="宋体"/>
              </a:endParaRPr>
            </a:p>
          </p:txBody>
        </p:sp>
      </p:grpSp>
      <p:grpSp>
        <p:nvGrpSpPr>
          <p:cNvPr id="12" name="组合 11"/>
          <p:cNvGrpSpPr/>
          <p:nvPr/>
        </p:nvGrpSpPr>
        <p:grpSpPr>
          <a:xfrm>
            <a:off x="2076535" y="2322475"/>
            <a:ext cx="5357047" cy="537307"/>
            <a:chOff x="2062411" y="2722057"/>
            <a:chExt cx="5357047" cy="537307"/>
          </a:xfrm>
        </p:grpSpPr>
        <p:grpSp>
          <p:nvGrpSpPr>
            <p:cNvPr id="34" name="组合 33"/>
            <p:cNvGrpSpPr/>
            <p:nvPr/>
          </p:nvGrpSpPr>
          <p:grpSpPr>
            <a:xfrm>
              <a:off x="2563023" y="2747266"/>
              <a:ext cx="4856435" cy="486194"/>
              <a:chOff x="5526988" y="887716"/>
              <a:chExt cx="4833680" cy="648258"/>
            </a:xfrm>
            <a:solidFill>
              <a:srgbClr val="D4D9EC"/>
            </a:solidFill>
          </p:grpSpPr>
          <p:sp>
            <p:nvSpPr>
              <p:cNvPr id="36"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37"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9" name="TextBox 18"/>
            <p:cNvSpPr txBox="1"/>
            <p:nvPr/>
          </p:nvSpPr>
          <p:spPr>
            <a:xfrm>
              <a:off x="2763306" y="2807912"/>
              <a:ext cx="2203147" cy="377018"/>
            </a:xfrm>
            <a:prstGeom prst="rect">
              <a:avLst/>
            </a:prstGeom>
            <a:solidFill>
              <a:srgbClr val="D4D9EC"/>
            </a:solidFill>
          </p:spPr>
          <p:txBody>
            <a:bodyPr wrap="none" lIns="68570" tIns="34286" rIns="68570" bIns="34286" rtlCol="0">
              <a:spAutoFit/>
            </a:bodyPr>
            <a:lstStyle/>
            <a:p>
              <a:pPr defTabSz="342892"/>
              <a:r>
                <a:rPr lang="zh-CN" altLang="en-US" sz="2000" b="1" dirty="0"/>
                <a:t>传统信息采集方法</a:t>
              </a:r>
              <a:endParaRPr lang="zh-CN" altLang="en-US" sz="2400" b="1" dirty="0">
                <a:solidFill>
                  <a:prstClr val="black"/>
                </a:solidFill>
                <a:latin typeface="宋体"/>
              </a:endParaRPr>
            </a:p>
          </p:txBody>
        </p:sp>
        <p:sp>
          <p:nvSpPr>
            <p:cNvPr id="20" name="Oval 12"/>
            <p:cNvSpPr>
              <a:spLocks noChangeArrowheads="1"/>
            </p:cNvSpPr>
            <p:nvPr/>
          </p:nvSpPr>
          <p:spPr bwMode="auto">
            <a:xfrm>
              <a:off x="2062411" y="272205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1" name="TextBox 20"/>
            <p:cNvSpPr txBox="1"/>
            <p:nvPr/>
          </p:nvSpPr>
          <p:spPr>
            <a:xfrm>
              <a:off x="2191833" y="2771830"/>
              <a:ext cx="293573" cy="438572"/>
            </a:xfrm>
            <a:prstGeom prst="rect">
              <a:avLst/>
            </a:prstGeom>
            <a:solidFill>
              <a:srgbClr val="D4D9EC"/>
            </a:solidFill>
          </p:spPr>
          <p:txBody>
            <a:bodyPr wrap="none" lIns="68570" tIns="34286" rIns="68570" bIns="34286" rtlCol="0">
              <a:spAutoFit/>
            </a:bodyPr>
            <a:lstStyle/>
            <a:p>
              <a:pPr defTabSz="342892"/>
              <a:r>
                <a:rPr lang="en-US" altLang="zh-CN" sz="2400" b="1" dirty="0">
                  <a:solidFill>
                    <a:prstClr val="black"/>
                  </a:solidFill>
                  <a:latin typeface="宋体"/>
                </a:rPr>
                <a:t>3</a:t>
              </a:r>
              <a:endParaRPr lang="zh-CN" altLang="en-US" sz="2400" b="1" dirty="0">
                <a:solidFill>
                  <a:prstClr val="black"/>
                </a:solidFill>
                <a:latin typeface="宋体"/>
              </a:endParaRPr>
            </a:p>
          </p:txBody>
        </p:sp>
      </p:grpSp>
      <p:grpSp>
        <p:nvGrpSpPr>
          <p:cNvPr id="3" name="组合 2"/>
          <p:cNvGrpSpPr/>
          <p:nvPr/>
        </p:nvGrpSpPr>
        <p:grpSpPr>
          <a:xfrm>
            <a:off x="2076535" y="2898539"/>
            <a:ext cx="5353314" cy="537307"/>
            <a:chOff x="2206074" y="3698787"/>
            <a:chExt cx="5353314" cy="537307"/>
          </a:xfrm>
        </p:grpSpPr>
        <p:grpSp>
          <p:nvGrpSpPr>
            <p:cNvPr id="22" name="组合 21"/>
            <p:cNvGrpSpPr/>
            <p:nvPr/>
          </p:nvGrpSpPr>
          <p:grpSpPr>
            <a:xfrm>
              <a:off x="2702953" y="3738591"/>
              <a:ext cx="4856435" cy="486194"/>
              <a:chOff x="5526988" y="887716"/>
              <a:chExt cx="4833680" cy="648258"/>
            </a:xfrm>
            <a:solidFill>
              <a:srgbClr val="D4D9EC"/>
            </a:solidFill>
          </p:grpSpPr>
          <p:sp>
            <p:nvSpPr>
              <p:cNvPr id="23"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24"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25" name="TextBox 24"/>
            <p:cNvSpPr txBox="1"/>
            <p:nvPr/>
          </p:nvSpPr>
          <p:spPr>
            <a:xfrm>
              <a:off x="2906969" y="3784640"/>
              <a:ext cx="1686980" cy="377018"/>
            </a:xfrm>
            <a:prstGeom prst="rect">
              <a:avLst/>
            </a:prstGeom>
            <a:solidFill>
              <a:srgbClr val="D4D9EC"/>
            </a:solidFill>
          </p:spPr>
          <p:txBody>
            <a:bodyPr wrap="none" lIns="68570" tIns="34286" rIns="68570" bIns="34286" rtlCol="0">
              <a:spAutoFit/>
            </a:bodyPr>
            <a:lstStyle>
              <a:defPPr>
                <a:defRPr lang="zh-CN"/>
              </a:defPPr>
              <a:lvl1pPr defTabSz="342892">
                <a:defRPr sz="2000" b="1"/>
              </a:lvl1pPr>
            </a:lstStyle>
            <a:p>
              <a:r>
                <a:rPr lang="zh-CN" altLang="en-US" dirty="0"/>
                <a:t>平台数据采集</a:t>
              </a:r>
            </a:p>
          </p:txBody>
        </p:sp>
        <p:sp>
          <p:nvSpPr>
            <p:cNvPr id="26"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7" name="TextBox 26"/>
            <p:cNvSpPr txBox="1"/>
            <p:nvPr/>
          </p:nvSpPr>
          <p:spPr>
            <a:xfrm>
              <a:off x="2308026" y="3748318"/>
              <a:ext cx="267893"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4</a:t>
              </a:r>
              <a:endParaRPr lang="zh-CN" altLang="en-US" sz="2400" b="1" dirty="0">
                <a:solidFill>
                  <a:prstClr val="black"/>
                </a:solidFill>
                <a:latin typeface="宋体"/>
              </a:endParaRPr>
            </a:p>
          </p:txBody>
        </p:sp>
      </p:grpSp>
      <p:cxnSp>
        <p:nvCxnSpPr>
          <p:cNvPr id="35" name="直接连接符 34"/>
          <p:cNvCxnSpPr/>
          <p:nvPr/>
        </p:nvCxnSpPr>
        <p:spPr>
          <a:xfrm>
            <a:off x="280430" y="1001550"/>
            <a:ext cx="8401050" cy="0"/>
          </a:xfrm>
          <a:prstGeom prst="line">
            <a:avLst/>
          </a:prstGeom>
          <a:ln>
            <a:solidFill>
              <a:srgbClr val="6964A0"/>
            </a:solidFill>
          </a:ln>
        </p:spPr>
        <p:style>
          <a:lnRef idx="3">
            <a:schemeClr val="accent1"/>
          </a:lnRef>
          <a:fillRef idx="0">
            <a:schemeClr val="accent1"/>
          </a:fillRef>
          <a:effectRef idx="2">
            <a:schemeClr val="accent1"/>
          </a:effectRef>
          <a:fontRef idx="minor">
            <a:schemeClr val="tx1"/>
          </a:fontRef>
        </p:style>
      </p:cxnSp>
      <p:pic>
        <p:nvPicPr>
          <p:cNvPr id="28"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6" name="组合 15"/>
          <p:cNvGrpSpPr/>
          <p:nvPr/>
        </p:nvGrpSpPr>
        <p:grpSpPr>
          <a:xfrm>
            <a:off x="2076535" y="3474603"/>
            <a:ext cx="5353314" cy="537307"/>
            <a:chOff x="2076535" y="3771344"/>
            <a:chExt cx="5353314" cy="537307"/>
          </a:xfrm>
        </p:grpSpPr>
        <p:grpSp>
          <p:nvGrpSpPr>
            <p:cNvPr id="45" name="组合 44"/>
            <p:cNvGrpSpPr/>
            <p:nvPr/>
          </p:nvGrpSpPr>
          <p:grpSpPr>
            <a:xfrm>
              <a:off x="2076535" y="3771344"/>
              <a:ext cx="5353314" cy="537307"/>
              <a:chOff x="2206074" y="3698787"/>
              <a:chExt cx="5353314" cy="537307"/>
            </a:xfrm>
          </p:grpSpPr>
          <p:grpSp>
            <p:nvGrpSpPr>
              <p:cNvPr id="46" name="组合 45"/>
              <p:cNvGrpSpPr/>
              <p:nvPr/>
            </p:nvGrpSpPr>
            <p:grpSpPr>
              <a:xfrm>
                <a:off x="2702953" y="3738591"/>
                <a:ext cx="4856435" cy="486194"/>
                <a:chOff x="5526988" y="887716"/>
                <a:chExt cx="4833680" cy="648258"/>
              </a:xfrm>
              <a:solidFill>
                <a:srgbClr val="D4D9EC"/>
              </a:solidFill>
            </p:grpSpPr>
            <p:sp>
              <p:nvSpPr>
                <p:cNvPr id="50"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51"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47" name="TextBox 46"/>
              <p:cNvSpPr txBox="1"/>
              <p:nvPr/>
            </p:nvSpPr>
            <p:spPr>
              <a:xfrm>
                <a:off x="2906969" y="3784640"/>
                <a:ext cx="138544" cy="361629"/>
              </a:xfrm>
              <a:prstGeom prst="rect">
                <a:avLst/>
              </a:prstGeom>
              <a:solidFill>
                <a:srgbClr val="D4D9EC"/>
              </a:solidFill>
            </p:spPr>
            <p:txBody>
              <a:bodyPr wrap="none" lIns="68570" tIns="34286" rIns="68570" bIns="34286" rtlCol="0">
                <a:spAutoFit/>
              </a:bodyPr>
              <a:lstStyle/>
              <a:p>
                <a:pPr defTabSz="342892"/>
                <a:endParaRPr lang="zh-CN" altLang="en-US" sz="1900" b="1" dirty="0">
                  <a:solidFill>
                    <a:prstClr val="black"/>
                  </a:solidFill>
                  <a:latin typeface="宋体"/>
                </a:endParaRPr>
              </a:p>
            </p:txBody>
          </p:sp>
          <p:sp>
            <p:nvSpPr>
              <p:cNvPr id="48"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49" name="TextBox 48"/>
              <p:cNvSpPr txBox="1"/>
              <p:nvPr/>
            </p:nvSpPr>
            <p:spPr>
              <a:xfrm>
                <a:off x="2308026" y="3748318"/>
                <a:ext cx="267893"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5</a:t>
                </a:r>
                <a:endParaRPr lang="zh-CN" altLang="en-US" sz="2400" b="1" dirty="0">
                  <a:solidFill>
                    <a:prstClr val="black"/>
                  </a:solidFill>
                  <a:latin typeface="宋体"/>
                </a:endParaRPr>
              </a:p>
            </p:txBody>
          </p:sp>
        </p:grpSp>
        <p:sp>
          <p:nvSpPr>
            <p:cNvPr id="6" name="矩形 5"/>
            <p:cNvSpPr/>
            <p:nvPr/>
          </p:nvSpPr>
          <p:spPr>
            <a:xfrm>
              <a:off x="2777431" y="3854190"/>
              <a:ext cx="1686980" cy="377018"/>
            </a:xfrm>
            <a:prstGeom prst="rect">
              <a:avLst/>
            </a:prstGeom>
            <a:solidFill>
              <a:srgbClr val="D4D9EC"/>
            </a:solidFill>
          </p:spPr>
          <p:txBody>
            <a:bodyPr wrap="none" lIns="68570" tIns="34286" rIns="68570" bIns="34286" rtlCol="0">
              <a:spAutoFit/>
            </a:bodyPr>
            <a:lstStyle/>
            <a:p>
              <a:pPr defTabSz="342892"/>
              <a:r>
                <a:rPr lang="zh-CN" altLang="en-US" sz="2000" b="1" dirty="0"/>
                <a:t>网络数据采集</a:t>
              </a:r>
            </a:p>
          </p:txBody>
        </p:sp>
      </p:grpSp>
    </p:spTree>
    <p:extLst>
      <p:ext uri="{BB962C8B-B14F-4D97-AF65-F5344CB8AC3E}">
        <p14:creationId xmlns:p14="http://schemas.microsoft.com/office/powerpoint/2010/main" val="3366726016"/>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从信息源到数据源</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543628"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数据分类</a:t>
            </a:r>
          </a:p>
        </p:txBody>
      </p:sp>
      <p:sp>
        <p:nvSpPr>
          <p:cNvPr id="7" name="矩形 6">
            <a:extLst>
              <a:ext uri="{FF2B5EF4-FFF2-40B4-BE49-F238E27FC236}">
                <a16:creationId xmlns:a16="http://schemas.microsoft.com/office/drawing/2014/main" id="{6521AA22-364B-4D43-9A28-3819CDEFCE7D}"/>
              </a:ext>
            </a:extLst>
          </p:cNvPr>
          <p:cNvSpPr/>
          <p:nvPr/>
        </p:nvSpPr>
        <p:spPr>
          <a:xfrm>
            <a:off x="971600" y="1328941"/>
            <a:ext cx="7992888" cy="64633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依据数据的来源，可以分为</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电子踪迹</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用户生成内容（</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UGC</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数字化文本</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空间位置数据</a:t>
            </a:r>
            <a:endParaRPr lang="zh-CN" altLang="en-US"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744EC83-271C-45FD-967A-F7B674D0C071}"/>
              </a:ext>
            </a:extLst>
          </p:cNvPr>
          <p:cNvSpPr/>
          <p:nvPr/>
        </p:nvSpPr>
        <p:spPr>
          <a:xfrm>
            <a:off x="1107369" y="1899383"/>
            <a:ext cx="7721349" cy="26341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电子踪迹数据</a:t>
            </a:r>
            <a:r>
              <a:rPr lang="zh-CN" altLang="en-US" sz="1600" dirty="0">
                <a:latin typeface="微软雅黑" panose="020B0503020204020204" pitchFamily="34" charset="-122"/>
                <a:ea typeface="微软雅黑" panose="020B0503020204020204" pitchFamily="34" charset="-122"/>
              </a:rPr>
              <a:t>指用户在使用互联网以后留下来的踪迹，主要包括点击流和搜索日志，如用户点击网络情况、浏览情况以及</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地址等等都属于电子踪迹范围；</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用户生成内容（</a:t>
            </a:r>
            <a:r>
              <a:rPr lang="en-US" altLang="zh-CN" sz="1600" b="1" dirty="0">
                <a:latin typeface="微软雅黑" panose="020B0503020204020204" pitchFamily="34" charset="-122"/>
                <a:ea typeface="微软雅黑" panose="020B0503020204020204" pitchFamily="34" charset="-122"/>
              </a:rPr>
              <a:t>UGC</a:t>
            </a:r>
            <a:r>
              <a:rPr lang="zh-CN" altLang="en-US" sz="1600" b="1" dirty="0">
                <a:latin typeface="微软雅黑" panose="020B0503020204020204" pitchFamily="34" charset="-122"/>
                <a:ea typeface="微软雅黑" panose="020B0503020204020204" pitchFamily="34" charset="-122"/>
              </a:rPr>
              <a:t>）数据</a:t>
            </a:r>
            <a:r>
              <a:rPr lang="zh-CN" altLang="en-US" sz="1600" dirty="0">
                <a:latin typeface="微软雅黑" panose="020B0503020204020204" pitchFamily="34" charset="-122"/>
                <a:ea typeface="微软雅黑" panose="020B0503020204020204" pitchFamily="34" charset="-122"/>
              </a:rPr>
              <a:t>，包括社交媒体数据，以及采用群体智慧机制的互联网百科数据等等；</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数字化文本</a:t>
            </a:r>
            <a:r>
              <a:rPr lang="zh-CN" altLang="en-US" sz="1600" dirty="0">
                <a:latin typeface="微软雅黑" panose="020B0503020204020204" pitchFamily="34" charset="-122"/>
                <a:ea typeface="微软雅黑" panose="020B0503020204020204" pitchFamily="34" charset="-122"/>
              </a:rPr>
              <a:t>是电子化处理后形成的文本数据，包括各类数字化图书馆网络数据库存储的文本数据等；</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空间位置数据</a:t>
            </a:r>
            <a:r>
              <a:rPr lang="zh-CN" altLang="en-US" sz="1600" dirty="0">
                <a:latin typeface="微软雅黑" panose="020B0503020204020204" pitchFamily="34" charset="-122"/>
                <a:ea typeface="微软雅黑" panose="020B0503020204020204" pitchFamily="34" charset="-122"/>
              </a:rPr>
              <a:t>是利用</a:t>
            </a:r>
            <a:r>
              <a:rPr lang="en-US" altLang="zh-CN" sz="1600" dirty="0">
                <a:latin typeface="微软雅黑" panose="020B0503020204020204" pitchFamily="34" charset="-122"/>
                <a:ea typeface="微软雅黑" panose="020B0503020204020204" pitchFamily="34" charset="-122"/>
              </a:rPr>
              <a:t>GPS</a:t>
            </a:r>
            <a:r>
              <a:rPr lang="zh-CN" altLang="en-US" sz="1600" dirty="0">
                <a:latin typeface="微软雅黑" panose="020B0503020204020204" pitchFamily="34" charset="-122"/>
                <a:ea typeface="微软雅黑" panose="020B0503020204020204" pitchFamily="34" charset="-122"/>
              </a:rPr>
              <a:t>等定位系统获取的定位数据。</a:t>
            </a:r>
          </a:p>
        </p:txBody>
      </p:sp>
      <p:sp>
        <p:nvSpPr>
          <p:cNvPr id="15" name="矩形 14">
            <a:extLst>
              <a:ext uri="{FF2B5EF4-FFF2-40B4-BE49-F238E27FC236}">
                <a16:creationId xmlns:a16="http://schemas.microsoft.com/office/drawing/2014/main" id="{A76351F2-8CA9-4386-9402-81AFED37A799}"/>
              </a:ext>
            </a:extLst>
          </p:cNvPr>
          <p:cNvSpPr/>
          <p:nvPr/>
        </p:nvSpPr>
        <p:spPr>
          <a:xfrm>
            <a:off x="166528" y="4814585"/>
            <a:ext cx="7258817" cy="253916"/>
          </a:xfrm>
          <a:prstGeom prst="rect">
            <a:avLst/>
          </a:prstGeom>
        </p:spPr>
        <p:txBody>
          <a:bodyPr wrap="square">
            <a:spAutoFit/>
          </a:bodyPr>
          <a:lstStyle/>
          <a:p>
            <a:r>
              <a:rPr lang="zh-CN" altLang="zh-CN" sz="1050" dirty="0">
                <a:solidFill>
                  <a:schemeClr val="bg1"/>
                </a:solidFill>
                <a:latin typeface="Times New Roman" panose="02020603050405020304" pitchFamily="18" charset="0"/>
                <a:cs typeface="Times New Roman" panose="02020603050405020304" pitchFamily="18" charset="0"/>
              </a:rPr>
              <a:t>马费成</a:t>
            </a:r>
            <a:r>
              <a:rPr lang="en-US" altLang="zh-CN" sz="1050" dirty="0">
                <a:solidFill>
                  <a:schemeClr val="bg1"/>
                </a:solidFill>
                <a:latin typeface="Times New Roman" panose="02020603050405020304" pitchFamily="18" charset="0"/>
              </a:rPr>
              <a:t>. </a:t>
            </a:r>
            <a:r>
              <a:rPr lang="zh-CN" altLang="zh-CN" sz="1050" dirty="0">
                <a:solidFill>
                  <a:schemeClr val="bg1"/>
                </a:solidFill>
                <a:latin typeface="Times New Roman" panose="02020603050405020304" pitchFamily="18" charset="0"/>
                <a:cs typeface="Times New Roman" panose="02020603050405020304" pitchFamily="18" charset="0"/>
              </a:rPr>
              <a:t>推进大数据、人工智能等信息技术与人文社会科学研究深度融合</a:t>
            </a:r>
            <a:r>
              <a:rPr lang="en-US" altLang="zh-CN" sz="1050" dirty="0">
                <a:solidFill>
                  <a:schemeClr val="bg1"/>
                </a:solidFill>
                <a:latin typeface="Times New Roman" panose="02020603050405020304" pitchFamily="18" charset="0"/>
              </a:rPr>
              <a:t>[J]. </a:t>
            </a:r>
            <a:r>
              <a:rPr lang="zh-CN" altLang="zh-CN" sz="1050" dirty="0">
                <a:solidFill>
                  <a:schemeClr val="bg1"/>
                </a:solidFill>
                <a:latin typeface="Times New Roman" panose="02020603050405020304" pitchFamily="18" charset="0"/>
                <a:cs typeface="Times New Roman" panose="02020603050405020304" pitchFamily="18" charset="0"/>
              </a:rPr>
              <a:t>评价与管理</a:t>
            </a:r>
            <a:r>
              <a:rPr lang="en-US" altLang="zh-CN" sz="1050" dirty="0">
                <a:solidFill>
                  <a:schemeClr val="bg1"/>
                </a:solidFill>
                <a:latin typeface="Times New Roman" panose="02020603050405020304" pitchFamily="18" charset="0"/>
              </a:rPr>
              <a:t>, 2018(2):1-5.</a:t>
            </a:r>
            <a:endParaRPr lang="zh-CN" altLang="en-US" sz="1050" dirty="0">
              <a:solidFill>
                <a:schemeClr val="bg1"/>
              </a:solidFill>
            </a:endParaRPr>
          </a:p>
        </p:txBody>
      </p:sp>
    </p:spTree>
    <p:extLst>
      <p:ext uri="{BB962C8B-B14F-4D97-AF65-F5344CB8AC3E}">
        <p14:creationId xmlns:p14="http://schemas.microsoft.com/office/powerpoint/2010/main" val="84619325"/>
      </p:ext>
    </p:extLst>
  </p:cSld>
  <p:clrMapOvr>
    <a:masterClrMapping/>
  </p:clrMapOvr>
  <p:transition advTm="489">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从信息源到数据源</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543628"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数据分类</a:t>
            </a:r>
          </a:p>
        </p:txBody>
      </p:sp>
      <p:sp>
        <p:nvSpPr>
          <p:cNvPr id="7" name="矩形 6">
            <a:extLst>
              <a:ext uri="{FF2B5EF4-FFF2-40B4-BE49-F238E27FC236}">
                <a16:creationId xmlns:a16="http://schemas.microsoft.com/office/drawing/2014/main" id="{6521AA22-364B-4D43-9A28-3819CDEFCE7D}"/>
              </a:ext>
            </a:extLst>
          </p:cNvPr>
          <p:cNvSpPr/>
          <p:nvPr/>
        </p:nvSpPr>
        <p:spPr>
          <a:xfrm>
            <a:off x="971600" y="1563091"/>
            <a:ext cx="7992888"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依据数据的实时性，数据可以分为</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热数据</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冷数据</a:t>
            </a:r>
            <a:endParaRPr lang="zh-CN" altLang="en-US"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744EC83-271C-45FD-967A-F7B674D0C071}"/>
              </a:ext>
            </a:extLst>
          </p:cNvPr>
          <p:cNvSpPr/>
          <p:nvPr/>
        </p:nvSpPr>
        <p:spPr>
          <a:xfrm>
            <a:off x="1259632" y="2230718"/>
            <a:ext cx="7033130" cy="152618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数据的采集、分析很多时候是具有时效性的，当数据反映现实问题时，数据就具有时效热度。</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热数据</a:t>
            </a:r>
            <a:r>
              <a:rPr lang="zh-CN" altLang="en-US" sz="1600" dirty="0">
                <a:latin typeface="微软雅黑" panose="020B0503020204020204" pitchFamily="34" charset="-122"/>
                <a:ea typeface="微软雅黑" panose="020B0503020204020204" pitchFamily="34" charset="-122"/>
              </a:rPr>
              <a:t>反映了实时动态，是实时性数据；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冷数据</a:t>
            </a:r>
            <a:r>
              <a:rPr lang="zh-CN" altLang="en-US" sz="1600" dirty="0">
                <a:latin typeface="微软雅黑" panose="020B0503020204020204" pitchFamily="34" charset="-122"/>
                <a:ea typeface="微软雅黑" panose="020B0503020204020204" pitchFamily="34" charset="-122"/>
              </a:rPr>
              <a:t>是保留多年的档案性成熟数据 。</a:t>
            </a:r>
          </a:p>
        </p:txBody>
      </p:sp>
      <p:sp>
        <p:nvSpPr>
          <p:cNvPr id="15" name="矩形 14">
            <a:extLst>
              <a:ext uri="{FF2B5EF4-FFF2-40B4-BE49-F238E27FC236}">
                <a16:creationId xmlns:a16="http://schemas.microsoft.com/office/drawing/2014/main" id="{BCE48140-EFF0-44BE-A91D-EB747E759919}"/>
              </a:ext>
            </a:extLst>
          </p:cNvPr>
          <p:cNvSpPr/>
          <p:nvPr/>
        </p:nvSpPr>
        <p:spPr>
          <a:xfrm>
            <a:off x="166528" y="4814585"/>
            <a:ext cx="7258817" cy="253916"/>
          </a:xfrm>
          <a:prstGeom prst="rect">
            <a:avLst/>
          </a:prstGeom>
        </p:spPr>
        <p:txBody>
          <a:bodyPr wrap="square">
            <a:spAutoFit/>
          </a:bodyPr>
          <a:lstStyle/>
          <a:p>
            <a:r>
              <a:rPr lang="zh-CN" altLang="zh-CN" sz="1050" dirty="0">
                <a:solidFill>
                  <a:schemeClr val="bg1"/>
                </a:solidFill>
                <a:latin typeface="Times New Roman" panose="02020603050405020304" pitchFamily="18" charset="0"/>
                <a:cs typeface="Times New Roman" panose="02020603050405020304" pitchFamily="18" charset="0"/>
              </a:rPr>
              <a:t>马费成</a:t>
            </a:r>
            <a:r>
              <a:rPr lang="en-US" altLang="zh-CN" sz="1050" dirty="0">
                <a:solidFill>
                  <a:schemeClr val="bg1"/>
                </a:solidFill>
                <a:latin typeface="Times New Roman" panose="02020603050405020304" pitchFamily="18" charset="0"/>
              </a:rPr>
              <a:t>. </a:t>
            </a:r>
            <a:r>
              <a:rPr lang="zh-CN" altLang="zh-CN" sz="1050" dirty="0">
                <a:solidFill>
                  <a:schemeClr val="bg1"/>
                </a:solidFill>
                <a:latin typeface="Times New Roman" panose="02020603050405020304" pitchFamily="18" charset="0"/>
                <a:cs typeface="Times New Roman" panose="02020603050405020304" pitchFamily="18" charset="0"/>
              </a:rPr>
              <a:t>推进大数据、人工智能等信息技术与人文社会科学研究深度融合</a:t>
            </a:r>
            <a:r>
              <a:rPr lang="en-US" altLang="zh-CN" sz="1050" dirty="0">
                <a:solidFill>
                  <a:schemeClr val="bg1"/>
                </a:solidFill>
                <a:latin typeface="Times New Roman" panose="02020603050405020304" pitchFamily="18" charset="0"/>
              </a:rPr>
              <a:t>[J]. </a:t>
            </a:r>
            <a:r>
              <a:rPr lang="zh-CN" altLang="zh-CN" sz="1050" dirty="0">
                <a:solidFill>
                  <a:schemeClr val="bg1"/>
                </a:solidFill>
                <a:latin typeface="Times New Roman" panose="02020603050405020304" pitchFamily="18" charset="0"/>
                <a:cs typeface="Times New Roman" panose="02020603050405020304" pitchFamily="18" charset="0"/>
              </a:rPr>
              <a:t>评价与管理</a:t>
            </a:r>
            <a:r>
              <a:rPr lang="en-US" altLang="zh-CN" sz="1050" dirty="0">
                <a:solidFill>
                  <a:schemeClr val="bg1"/>
                </a:solidFill>
                <a:latin typeface="Times New Roman" panose="02020603050405020304" pitchFamily="18" charset="0"/>
              </a:rPr>
              <a:t>, 2018(2):1-5.</a:t>
            </a:r>
            <a:endParaRPr lang="zh-CN" altLang="en-US" sz="1050" dirty="0">
              <a:solidFill>
                <a:schemeClr val="bg1"/>
              </a:solidFill>
            </a:endParaRPr>
          </a:p>
        </p:txBody>
      </p:sp>
    </p:spTree>
    <p:extLst>
      <p:ext uri="{BB962C8B-B14F-4D97-AF65-F5344CB8AC3E}">
        <p14:creationId xmlns:p14="http://schemas.microsoft.com/office/powerpoint/2010/main" val="878086593"/>
      </p:ext>
    </p:extLst>
  </p:cSld>
  <p:clrMapOvr>
    <a:masterClrMapping/>
  </p:clrMapOvr>
  <p:transition advTm="489">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二、信息采集的定义与原则</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2901791657"/>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t>23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defRPr/>
            </a:pPr>
            <a:endParaRPr lang="zh-CN" altLang="en-US" sz="1800">
              <a:solidFill>
                <a:prstClr val="white"/>
              </a:solidFill>
              <a:latin typeface="Arial" panose="020B0604020202020204"/>
              <a:ea typeface="微软雅黑" panose="020B0503020204020204" charset="-122"/>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defRPr/>
            </a:pPr>
            <a:r>
              <a:rPr lang="en-US" sz="1800" dirty="0">
                <a:solidFill>
                  <a:prstClr val="black">
                    <a:lumMod val="50000"/>
                    <a:lumOff val="50000"/>
                  </a:prstClr>
                </a:solidFill>
                <a:latin typeface="Impact" panose="020B0806030902050204" pitchFamily="34" charset="0"/>
                <a:ea typeface="微软雅黑" panose="020B0503020204020204" charset="-122"/>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defTabSz="685800">
              <a:defRPr/>
            </a:pPr>
            <a:r>
              <a:rPr lang="zh-CN" altLang="en-US" sz="2100" b="1" dirty="0">
                <a:solidFill>
                  <a:prstClr val="black"/>
                </a:solidFill>
                <a:latin typeface="黑体" panose="02010609060101010101" pitchFamily="49" charset="-122"/>
                <a:ea typeface="黑体" panose="02010609060101010101" pitchFamily="49" charset="-122"/>
              </a:rPr>
              <a:t>信息采集定义</a:t>
            </a:r>
            <a:endParaRPr lang="en-US" altLang="zh-CN" sz="2100" b="1" dirty="0">
              <a:solidFill>
                <a:prstClr val="black"/>
              </a:solidFill>
              <a:latin typeface="黑体" panose="02010609060101010101" pitchFamily="49" charset="-122"/>
              <a:ea typeface="黑体" panose="02010609060101010101" pitchFamily="49" charset="-122"/>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714252" y="824428"/>
            <a:ext cx="2935419"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 案例： 杨叔子打猪草</a:t>
            </a:r>
            <a:endParaRPr lang="zh-CN" altLang="en-US" sz="18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85743C1-00FD-4EEC-9C00-FF64F8AD1E54}"/>
              </a:ext>
            </a:extLst>
          </p:cNvPr>
          <p:cNvSpPr/>
          <p:nvPr/>
        </p:nvSpPr>
        <p:spPr>
          <a:xfrm>
            <a:off x="714252" y="1214042"/>
            <a:ext cx="7735254" cy="2634183"/>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中国科学院院士，机械工程专家杨叔子曾在农场改造。有一天晚上，领导让他第二天去打猪草、猪菜。这下可难坏了这位机械工程专家。他没养过猪，没干过这方面的活，不认得哪个是猪草哪个是猪菜，手上更没有养猪的书，这下把他刁难坏了。那天晚上，杨叔子辗转反侧，终于想出了一条妙计。第二天上午，不用半天，他就凯旋而归，把猪草、猪菜全打了回来，交给了工宣队。工宣队的师傅问：“是你打的吗？”“是我打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你怎么会打猪草，你认识猪草、猪菜吗？” 杨叔子恭恭敬敬地讲：“这件事不难，把猪赶出去，猪吃什么，我就打什么。” </a:t>
            </a:r>
            <a:endParaRPr lang="zh-CN" altLang="en-US"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2346748-DBA4-4E17-A99D-FAC13C04B97C}"/>
              </a:ext>
            </a:extLst>
          </p:cNvPr>
          <p:cNvSpPr/>
          <p:nvPr/>
        </p:nvSpPr>
        <p:spPr>
          <a:xfrm>
            <a:off x="1515763" y="3929458"/>
            <a:ext cx="662473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这则小故事告诉我们：</a:t>
            </a:r>
            <a:r>
              <a:rPr lang="zh-CN" altLang="en-US" sz="2000" b="1" dirty="0">
                <a:latin typeface="微软雅黑" panose="020B0503020204020204" pitchFamily="34" charset="-122"/>
                <a:ea typeface="微软雅黑" panose="020B0503020204020204" pitchFamily="34" charset="-122"/>
              </a:rPr>
              <a:t>有效的获取信息可以解决实际问题。</a:t>
            </a:r>
          </a:p>
          <a:p>
            <a:r>
              <a:rPr lang="zh-CN" altLang="en-US" sz="2000" dirty="0">
                <a:latin typeface="微软雅黑" panose="020B0503020204020204" pitchFamily="34" charset="-122"/>
                <a:ea typeface="微软雅黑" panose="020B0503020204020204" pitchFamily="34" charset="-122"/>
              </a:rPr>
              <a:t>日常生活中，我们需要不断的采集信息。</a:t>
            </a:r>
          </a:p>
        </p:txBody>
      </p:sp>
    </p:spTree>
    <p:extLst>
      <p:ext uri="{BB962C8B-B14F-4D97-AF65-F5344CB8AC3E}">
        <p14:creationId xmlns:p14="http://schemas.microsoft.com/office/powerpoint/2010/main" val="2287728003"/>
      </p:ext>
    </p:extLst>
  </p:cSld>
  <p:clrMapOvr>
    <a:masterClrMapping/>
  </p:clrMapOvr>
  <p:transition advTm="489">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信息采集定义</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714252" y="824428"/>
            <a:ext cx="1499128"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信息采集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1F2EDA6A-7A2A-4E82-BFBD-EB1A07FFBA3D}"/>
              </a:ext>
            </a:extLst>
          </p:cNvPr>
          <p:cNvSpPr/>
          <p:nvPr/>
        </p:nvSpPr>
        <p:spPr>
          <a:xfrm>
            <a:off x="936348" y="1511299"/>
            <a:ext cx="7271304" cy="2120902"/>
          </a:xfrm>
          <a:prstGeom prst="rect">
            <a:avLst/>
          </a:prstGeom>
        </p:spPr>
        <p:txBody>
          <a:bodyPr wrap="square">
            <a:spAutoFit/>
          </a:bodyPr>
          <a:lstStyle/>
          <a:p>
            <a:pPr>
              <a:lnSpc>
                <a:spcPct val="150000"/>
              </a:lnSpc>
            </a:pPr>
            <a:r>
              <a:rPr lang="zh-CN" altLang="en-US" sz="1800" b="1" dirty="0">
                <a:solidFill>
                  <a:srgbClr val="FF0000"/>
                </a:solidFill>
                <a:latin typeface="微软雅黑" panose="020B0503020204020204" pitchFamily="34" charset="-122"/>
                <a:ea typeface="微软雅黑" panose="020B0503020204020204" pitchFamily="34" charset="-122"/>
              </a:rPr>
              <a:t>      信息采集</a:t>
            </a:r>
            <a:r>
              <a:rPr lang="zh-CN" altLang="en-US" sz="1800" dirty="0">
                <a:latin typeface="微软雅黑" panose="020B0503020204020204" pitchFamily="34" charset="-122"/>
                <a:ea typeface="微软雅黑" panose="020B0503020204020204" pitchFamily="34" charset="-122"/>
              </a:rPr>
              <a:t>，简言之，就是信息的选择过程，是指根据特定目的和要求将分散蕴涵在不同时空域的有关信息采掘和积累起来的过程。</a:t>
            </a:r>
          </a:p>
          <a:p>
            <a:pPr>
              <a:lnSpc>
                <a:spcPct val="150000"/>
              </a:lnSpc>
              <a:buFont typeface="Wingdings" panose="05000000000000000000" pitchFamily="2" charset="2"/>
              <a:buNone/>
            </a:pPr>
            <a:r>
              <a:rPr lang="zh-CN" altLang="en-US" sz="1800" dirty="0">
                <a:latin typeface="微软雅黑" panose="020B0503020204020204" pitchFamily="34" charset="-122"/>
                <a:ea typeface="微软雅黑" panose="020B0503020204020204" pitchFamily="34" charset="-122"/>
              </a:rPr>
              <a:t>      信息采集是信息资源能够得以充分开发和有效利用的基础，也是信息产品开发的起点。信息采集这一环节的工作好坏，对整个信息管理活动的成败将产生决定性的影响。</a:t>
            </a:r>
          </a:p>
        </p:txBody>
      </p:sp>
    </p:spTree>
    <p:extLst>
      <p:ext uri="{BB962C8B-B14F-4D97-AF65-F5344CB8AC3E}">
        <p14:creationId xmlns:p14="http://schemas.microsoft.com/office/powerpoint/2010/main" val="935114708"/>
      </p:ext>
    </p:extLst>
  </p:cSld>
  <p:clrMapOvr>
    <a:masterClrMapping/>
  </p:clrMapOvr>
  <p:transition advTm="489">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信息采集原则</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a:extLst>
              <a:ext uri="{FF2B5EF4-FFF2-40B4-BE49-F238E27FC236}">
                <a16:creationId xmlns:a16="http://schemas.microsoft.com/office/drawing/2014/main" id="{7F424884-02FD-4C66-9384-66B5D41358E6}"/>
              </a:ext>
            </a:extLst>
          </p:cNvPr>
          <p:cNvSpPr/>
          <p:nvPr/>
        </p:nvSpPr>
        <p:spPr>
          <a:xfrm>
            <a:off x="714252" y="892283"/>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及时性原则</a:t>
            </a:r>
          </a:p>
        </p:txBody>
      </p:sp>
      <p:sp>
        <p:nvSpPr>
          <p:cNvPr id="15" name="矩形 14">
            <a:extLst>
              <a:ext uri="{FF2B5EF4-FFF2-40B4-BE49-F238E27FC236}">
                <a16:creationId xmlns:a16="http://schemas.microsoft.com/office/drawing/2014/main" id="{DCCC5A90-4DE6-44A4-A245-D1DDB1E2034C}"/>
              </a:ext>
            </a:extLst>
          </p:cNvPr>
          <p:cNvSpPr/>
          <p:nvPr/>
        </p:nvSpPr>
        <p:spPr>
          <a:xfrm>
            <a:off x="714251" y="2340917"/>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系统性原则</a:t>
            </a:r>
          </a:p>
        </p:txBody>
      </p:sp>
      <p:sp>
        <p:nvSpPr>
          <p:cNvPr id="6" name="矩形 5">
            <a:extLst>
              <a:ext uri="{FF2B5EF4-FFF2-40B4-BE49-F238E27FC236}">
                <a16:creationId xmlns:a16="http://schemas.microsoft.com/office/drawing/2014/main" id="{936ED8D3-F9A7-4D41-ADB0-7BE17FF11220}"/>
              </a:ext>
            </a:extLst>
          </p:cNvPr>
          <p:cNvSpPr/>
          <p:nvPr/>
        </p:nvSpPr>
        <p:spPr>
          <a:xfrm>
            <a:off x="1115616" y="1405730"/>
            <a:ext cx="7024883" cy="64633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       信息是有时效的，时效性是信息的基本性质。事物是在不断运动变化的，过时的信息并不能准确反映当前事物的属性。</a:t>
            </a:r>
          </a:p>
        </p:txBody>
      </p:sp>
      <p:sp>
        <p:nvSpPr>
          <p:cNvPr id="7" name="矩形 6">
            <a:extLst>
              <a:ext uri="{FF2B5EF4-FFF2-40B4-BE49-F238E27FC236}">
                <a16:creationId xmlns:a16="http://schemas.microsoft.com/office/drawing/2014/main" id="{0C94DCF7-873F-41DE-88F8-41B4023B3D17}"/>
              </a:ext>
            </a:extLst>
          </p:cNvPr>
          <p:cNvSpPr/>
          <p:nvPr/>
        </p:nvSpPr>
        <p:spPr>
          <a:xfrm>
            <a:off x="1115616" y="2844003"/>
            <a:ext cx="7128793" cy="1477328"/>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在信息需求基础上要求采集的信息要广泛、全面且系统，系统性原则是信息整序的基础</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latin typeface="微软雅黑" panose="020B0503020204020204" pitchFamily="34" charset="-122"/>
                <a:ea typeface="微软雅黑" panose="020B0503020204020204" pitchFamily="34" charset="-122"/>
              </a:rPr>
              <a:t>从空间角度，要把与某一事物相关的分布在不同区域的信息采集齐全；从时间角度，要对某一事物在不同时期、不同阶段的发展变化信息进行跟踪搜集，才能有所选择、有所比较、有所分析，产生有序的信息流</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606348"/>
      </p:ext>
    </p:extLst>
  </p:cSld>
  <p:clrMapOvr>
    <a:masterClrMapping/>
  </p:clrMapOvr>
  <p:transition advTm="489">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信息采集原则</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2D235479-F74A-41AD-B230-AD831EA2C600}"/>
              </a:ext>
            </a:extLst>
          </p:cNvPr>
          <p:cNvSpPr/>
          <p:nvPr/>
        </p:nvSpPr>
        <p:spPr>
          <a:xfrm>
            <a:off x="683568" y="1091945"/>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针对性原则</a:t>
            </a:r>
          </a:p>
        </p:txBody>
      </p:sp>
      <p:sp>
        <p:nvSpPr>
          <p:cNvPr id="8" name="矩形 7">
            <a:extLst>
              <a:ext uri="{FF2B5EF4-FFF2-40B4-BE49-F238E27FC236}">
                <a16:creationId xmlns:a16="http://schemas.microsoft.com/office/drawing/2014/main" id="{5E8D1847-A69A-48FA-982B-C2B19200168E}"/>
              </a:ext>
            </a:extLst>
          </p:cNvPr>
          <p:cNvSpPr/>
          <p:nvPr/>
        </p:nvSpPr>
        <p:spPr>
          <a:xfrm>
            <a:off x="1144215" y="1648420"/>
            <a:ext cx="7024884" cy="923330"/>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       由于需求的限定、技术的约制，在信息采集过程中应根据实际需求，有目的、有重点、有选择地采集利用价值大的、适合的信息，客观、科学地收集需要的信息，做到有的放矢</a:t>
            </a:r>
          </a:p>
        </p:txBody>
      </p:sp>
      <p:sp>
        <p:nvSpPr>
          <p:cNvPr id="17" name="矩形 16">
            <a:extLst>
              <a:ext uri="{FF2B5EF4-FFF2-40B4-BE49-F238E27FC236}">
                <a16:creationId xmlns:a16="http://schemas.microsoft.com/office/drawing/2014/main" id="{C89DB4A6-AC9B-451E-814B-3EAC898769A7}"/>
              </a:ext>
            </a:extLst>
          </p:cNvPr>
          <p:cNvSpPr/>
          <p:nvPr/>
        </p:nvSpPr>
        <p:spPr>
          <a:xfrm>
            <a:off x="714252" y="2997847"/>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可靠性原则</a:t>
            </a:r>
          </a:p>
        </p:txBody>
      </p:sp>
      <p:sp>
        <p:nvSpPr>
          <p:cNvPr id="18" name="矩形 17">
            <a:extLst>
              <a:ext uri="{FF2B5EF4-FFF2-40B4-BE49-F238E27FC236}">
                <a16:creationId xmlns:a16="http://schemas.microsoft.com/office/drawing/2014/main" id="{7FDC05A1-ED91-4A79-B249-CBE8FF59FDF8}"/>
              </a:ext>
            </a:extLst>
          </p:cNvPr>
          <p:cNvSpPr/>
          <p:nvPr/>
        </p:nvSpPr>
        <p:spPr>
          <a:xfrm>
            <a:off x="1115616" y="3376612"/>
            <a:ext cx="7024883" cy="923330"/>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       真实可靠的信息是正确决策的重要保证。在信息采集过程中，必须对确认信息不具有偏见，通过比较、鉴别，采集真实准确的信息。</a:t>
            </a:r>
          </a:p>
        </p:txBody>
      </p:sp>
    </p:spTree>
    <p:extLst>
      <p:ext uri="{BB962C8B-B14F-4D97-AF65-F5344CB8AC3E}">
        <p14:creationId xmlns:p14="http://schemas.microsoft.com/office/powerpoint/2010/main" val="2895189440"/>
      </p:ext>
    </p:extLst>
  </p:cSld>
  <p:clrMapOvr>
    <a:masterClrMapping/>
  </p:clrMapOvr>
  <p:transition advTm="489">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信息采集原则</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矩形 14">
            <a:extLst>
              <a:ext uri="{FF2B5EF4-FFF2-40B4-BE49-F238E27FC236}">
                <a16:creationId xmlns:a16="http://schemas.microsoft.com/office/drawing/2014/main" id="{DCCC5A90-4DE6-44A4-A245-D1DDB1E2034C}"/>
              </a:ext>
            </a:extLst>
          </p:cNvPr>
          <p:cNvSpPr/>
          <p:nvPr/>
        </p:nvSpPr>
        <p:spPr>
          <a:xfrm>
            <a:off x="740896" y="1033096"/>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经济性原则</a:t>
            </a:r>
          </a:p>
        </p:txBody>
      </p:sp>
      <p:sp>
        <p:nvSpPr>
          <p:cNvPr id="7" name="矩形 6">
            <a:extLst>
              <a:ext uri="{FF2B5EF4-FFF2-40B4-BE49-F238E27FC236}">
                <a16:creationId xmlns:a16="http://schemas.microsoft.com/office/drawing/2014/main" id="{0C94DCF7-873F-41DE-88F8-41B4023B3D17}"/>
              </a:ext>
            </a:extLst>
          </p:cNvPr>
          <p:cNvSpPr/>
          <p:nvPr/>
        </p:nvSpPr>
        <p:spPr>
          <a:xfrm>
            <a:off x="1115615" y="1489566"/>
            <a:ext cx="7128793" cy="1200329"/>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      由于当前信息环境日益复杂，社会信息的爆发增长，信息来源也更多元，如果不加筛选随意采集，随意选择采集方法，不仅耗费大量精力，浪费人力、物力等资源，还会因采集到的信息质量参差不齐、主次不分，造成采集的信息无法发挥最大价值。</a:t>
            </a:r>
            <a:endParaRPr lang="zh-CN" altLang="en-US" sz="18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D235479-F74A-41AD-B230-AD831EA2C600}"/>
              </a:ext>
            </a:extLst>
          </p:cNvPr>
          <p:cNvSpPr/>
          <p:nvPr/>
        </p:nvSpPr>
        <p:spPr>
          <a:xfrm>
            <a:off x="606409" y="2982335"/>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预见性原则</a:t>
            </a:r>
          </a:p>
        </p:txBody>
      </p:sp>
      <p:sp>
        <p:nvSpPr>
          <p:cNvPr id="8" name="矩形 7">
            <a:extLst>
              <a:ext uri="{FF2B5EF4-FFF2-40B4-BE49-F238E27FC236}">
                <a16:creationId xmlns:a16="http://schemas.microsoft.com/office/drawing/2014/main" id="{5E8D1847-A69A-48FA-982B-C2B19200168E}"/>
              </a:ext>
            </a:extLst>
          </p:cNvPr>
          <p:cNvSpPr/>
          <p:nvPr/>
        </p:nvSpPr>
        <p:spPr>
          <a:xfrm>
            <a:off x="1059558" y="3518998"/>
            <a:ext cx="7024884" cy="923330"/>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       信息采集过程不仅要立足于现实的需求，同时还要有一定的超前性，要掌握社会、经济、科学技术等的发展动态，制定面向未来的信息采集计划。</a:t>
            </a:r>
          </a:p>
        </p:txBody>
      </p:sp>
    </p:spTree>
    <p:extLst>
      <p:ext uri="{BB962C8B-B14F-4D97-AF65-F5344CB8AC3E}">
        <p14:creationId xmlns:p14="http://schemas.microsoft.com/office/powerpoint/2010/main" val="87636495"/>
      </p:ext>
    </p:extLst>
  </p:cSld>
  <p:clrMapOvr>
    <a:masterClrMapping/>
  </p:clrMapOvr>
  <p:transition advTm="489">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28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信息采集原则</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5" name="矩形 4">
            <a:extLst>
              <a:ext uri="{FF2B5EF4-FFF2-40B4-BE49-F238E27FC236}">
                <a16:creationId xmlns:a16="http://schemas.microsoft.com/office/drawing/2014/main" id="{7F424884-02FD-4C66-9384-66B5D41358E6}"/>
              </a:ext>
            </a:extLst>
          </p:cNvPr>
          <p:cNvSpPr/>
          <p:nvPr/>
        </p:nvSpPr>
        <p:spPr>
          <a:xfrm>
            <a:off x="714252" y="1250864"/>
            <a:ext cx="2026517" cy="461665"/>
          </a:xfrm>
          <a:prstGeom prst="rect">
            <a:avLst/>
          </a:prstGeom>
        </p:spPr>
        <p:txBody>
          <a:bodyPr wrap="none">
            <a:spAutoFit/>
          </a:bodyPr>
          <a:lstStyle/>
          <a:p>
            <a:pPr marL="285750" indent="-28575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计划性原则</a:t>
            </a:r>
          </a:p>
        </p:txBody>
      </p:sp>
      <p:sp>
        <p:nvSpPr>
          <p:cNvPr id="6" name="矩形 5">
            <a:extLst>
              <a:ext uri="{FF2B5EF4-FFF2-40B4-BE49-F238E27FC236}">
                <a16:creationId xmlns:a16="http://schemas.microsoft.com/office/drawing/2014/main" id="{936ED8D3-F9A7-4D41-ADB0-7BE17FF11220}"/>
              </a:ext>
            </a:extLst>
          </p:cNvPr>
          <p:cNvSpPr/>
          <p:nvPr/>
        </p:nvSpPr>
        <p:spPr>
          <a:xfrm>
            <a:off x="1115616" y="1712626"/>
            <a:ext cx="7024883" cy="1200329"/>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       信息采集是一系列繁琐的过程，采集信息的内容范围、精度、数量、费用等都应提前确定，避免造成资源浪费。信息采集的计划可分为时间计划和内容计划。时间计划指信息采集过程的时间安排，内容计划是指确定采集信息的数量、范围、精度等。</a:t>
            </a:r>
          </a:p>
        </p:txBody>
      </p:sp>
    </p:spTree>
    <p:extLst>
      <p:ext uri="{BB962C8B-B14F-4D97-AF65-F5344CB8AC3E}">
        <p14:creationId xmlns:p14="http://schemas.microsoft.com/office/powerpoint/2010/main" val="4142940252"/>
      </p:ext>
    </p:extLst>
  </p:cSld>
  <p:clrMapOvr>
    <a:masterClrMapping/>
  </p:clrMapOvr>
  <p:transition advTm="489">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三、传统信息采集方法</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3309950549"/>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一、</a:t>
            </a:r>
            <a:r>
              <a:rPr lang="zh-CN" altLang="zh-CN" sz="2800" b="1" dirty="0">
                <a:latin typeface="华文中宋" panose="02010600040101010101" pitchFamily="2" charset="-122"/>
                <a:ea typeface="华文中宋" panose="02010600040101010101" pitchFamily="2" charset="-122"/>
              </a:rPr>
              <a:t>信息源</a:t>
            </a:r>
            <a:endParaRPr lang="zh-CN" altLang="en-US" sz="2800" b="1" dirty="0">
              <a:latin typeface="华文中宋" panose="02010600040101010101" pitchFamily="2" charset="-122"/>
              <a:ea typeface="华文中宋" panose="02010600040101010101" pitchFamily="2" charset="-122"/>
            </a:endParaRP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471550486"/>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CE9D9CCF-FFFE-4489-B145-340D29E37993}"/>
              </a:ext>
            </a:extLst>
          </p:cNvPr>
          <p:cNvSpPr/>
          <p:nvPr/>
        </p:nvSpPr>
        <p:spPr>
          <a:xfrm>
            <a:off x="561115" y="876594"/>
            <a:ext cx="7179237" cy="1266820"/>
          </a:xfrm>
          <a:prstGeom prst="rect">
            <a:avLst/>
          </a:prstGeom>
        </p:spPr>
        <p:txBody>
          <a:bodyPr wrap="square" lIns="68579" tIns="34289" rIns="68579" bIns="34289">
            <a:spAutoFit/>
          </a:bodyPr>
          <a:lstStyle/>
          <a:p>
            <a:pPr defTabSz="685783">
              <a:lnSpc>
                <a:spcPct val="150000"/>
              </a:lnSpc>
              <a:defRPr/>
            </a:pPr>
            <a:r>
              <a:rPr lang="zh-CN" altLang="en-US" sz="1800" dirty="0">
                <a:latin typeface="微软雅黑" panose="020B0503020204020204" pitchFamily="34" charset="-122"/>
                <a:ea typeface="微软雅黑" panose="020B0503020204020204" pitchFamily="34" charset="-122"/>
              </a:rPr>
              <a:t>       调查法是针对用户的需要，向各种社会活动了解其活动情况、采集相关数据与资料的一种方法。</a:t>
            </a:r>
            <a:endParaRPr lang="en-US" altLang="zh-CN" sz="1800" b="1" dirty="0">
              <a:latin typeface="微软雅黑" panose="020B0503020204020204" pitchFamily="34" charset="-122"/>
              <a:ea typeface="微软雅黑" panose="020B0503020204020204" pitchFamily="34" charset="-122"/>
            </a:endParaRPr>
          </a:p>
          <a:p>
            <a:pPr defTabSz="685783">
              <a:lnSpc>
                <a:spcPct val="150000"/>
              </a:lnSpc>
              <a:defRPr/>
            </a:pPr>
            <a:r>
              <a:rPr lang="zh-CN" altLang="en-US" sz="18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调查方法依据其实施的具体过程可以分为普遍调查、抽样调查。</a:t>
            </a:r>
            <a:endParaRPr lang="en-US" altLang="zh-CN" sz="1800" dirty="0">
              <a:latin typeface="微软雅黑" panose="020B0503020204020204" pitchFamily="34" charset="-122"/>
              <a:ea typeface="微软雅黑" panose="020B0503020204020204" pitchFamily="34" charset="-122"/>
            </a:endParaRPr>
          </a:p>
        </p:txBody>
      </p:sp>
      <p:graphicFrame>
        <p:nvGraphicFramePr>
          <p:cNvPr id="17" name="图示 16">
            <a:extLst>
              <a:ext uri="{FF2B5EF4-FFF2-40B4-BE49-F238E27FC236}">
                <a16:creationId xmlns:a16="http://schemas.microsoft.com/office/drawing/2014/main" id="{9B411219-19FA-4931-8327-E234CC85530F}"/>
              </a:ext>
            </a:extLst>
          </p:cNvPr>
          <p:cNvGraphicFramePr/>
          <p:nvPr>
            <p:extLst>
              <p:ext uri="{D42A27DB-BD31-4B8C-83A1-F6EECF244321}">
                <p14:modId xmlns:p14="http://schemas.microsoft.com/office/powerpoint/2010/main" val="3038894357"/>
              </p:ext>
            </p:extLst>
          </p:nvPr>
        </p:nvGraphicFramePr>
        <p:xfrm>
          <a:off x="664346" y="2249161"/>
          <a:ext cx="3816424" cy="1944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图片 17">
            <a:extLst>
              <a:ext uri="{FF2B5EF4-FFF2-40B4-BE49-F238E27FC236}">
                <a16:creationId xmlns:a16="http://schemas.microsoft.com/office/drawing/2014/main" id="{D74AE4D7-2A70-44EA-B703-E5075CA2D0A1}"/>
              </a:ext>
            </a:extLst>
          </p:cNvPr>
          <p:cNvPicPr>
            <a:picLocks noChangeAspect="1"/>
          </p:cNvPicPr>
          <p:nvPr/>
        </p:nvPicPr>
        <p:blipFill>
          <a:blip r:embed="rId9"/>
          <a:stretch>
            <a:fillRect/>
          </a:stretch>
        </p:blipFill>
        <p:spPr>
          <a:xfrm>
            <a:off x="5436096" y="2187531"/>
            <a:ext cx="3005114" cy="1019593"/>
          </a:xfrm>
          <a:prstGeom prst="rect">
            <a:avLst/>
          </a:prstGeom>
        </p:spPr>
      </p:pic>
      <p:pic>
        <p:nvPicPr>
          <p:cNvPr id="19" name="图片 18">
            <a:extLst>
              <a:ext uri="{FF2B5EF4-FFF2-40B4-BE49-F238E27FC236}">
                <a16:creationId xmlns:a16="http://schemas.microsoft.com/office/drawing/2014/main" id="{C10373AF-5EE0-47D7-8E04-A5E62135F05E}"/>
              </a:ext>
            </a:extLst>
          </p:cNvPr>
          <p:cNvPicPr>
            <a:picLocks noChangeAspect="1"/>
          </p:cNvPicPr>
          <p:nvPr/>
        </p:nvPicPr>
        <p:blipFill>
          <a:blip r:embed="rId10"/>
          <a:stretch>
            <a:fillRect/>
          </a:stretch>
        </p:blipFill>
        <p:spPr>
          <a:xfrm>
            <a:off x="5580112" y="3110751"/>
            <a:ext cx="2702707" cy="864803"/>
          </a:xfrm>
          <a:prstGeom prst="rect">
            <a:avLst/>
          </a:prstGeom>
        </p:spPr>
      </p:pic>
      <p:pic>
        <p:nvPicPr>
          <p:cNvPr id="20" name="图片 19">
            <a:extLst>
              <a:ext uri="{FF2B5EF4-FFF2-40B4-BE49-F238E27FC236}">
                <a16:creationId xmlns:a16="http://schemas.microsoft.com/office/drawing/2014/main" id="{B4DB8F5D-63F3-49DB-ACA9-3DF02DF82C01}"/>
              </a:ext>
            </a:extLst>
          </p:cNvPr>
          <p:cNvPicPr>
            <a:picLocks noChangeAspect="1"/>
          </p:cNvPicPr>
          <p:nvPr/>
        </p:nvPicPr>
        <p:blipFill>
          <a:blip r:embed="rId11"/>
          <a:stretch>
            <a:fillRect/>
          </a:stretch>
        </p:blipFill>
        <p:spPr>
          <a:xfrm>
            <a:off x="5637745" y="3926399"/>
            <a:ext cx="2645074" cy="876188"/>
          </a:xfrm>
          <a:prstGeom prst="rect">
            <a:avLst/>
          </a:prstGeom>
        </p:spPr>
      </p:pic>
    </p:spTree>
    <p:extLst>
      <p:ext uri="{BB962C8B-B14F-4D97-AF65-F5344CB8AC3E}">
        <p14:creationId xmlns:p14="http://schemas.microsoft.com/office/powerpoint/2010/main" val="3220220460"/>
      </p:ext>
    </p:extLst>
  </p:cSld>
  <p:clrMapOvr>
    <a:masterClrMapping/>
  </p:clrMapOvr>
  <p:transition advTm="489">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DFBA7530-2319-4C8D-9C50-76F8FA269FB1}"/>
              </a:ext>
            </a:extLst>
          </p:cNvPr>
          <p:cNvSpPr/>
          <p:nvPr/>
        </p:nvSpPr>
        <p:spPr>
          <a:xfrm>
            <a:off x="714252" y="824428"/>
            <a:ext cx="1935145"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）普遍调查法</a:t>
            </a:r>
          </a:p>
        </p:txBody>
      </p:sp>
      <p:sp>
        <p:nvSpPr>
          <p:cNvPr id="15" name="矩形 14">
            <a:extLst>
              <a:ext uri="{FF2B5EF4-FFF2-40B4-BE49-F238E27FC236}">
                <a16:creationId xmlns:a16="http://schemas.microsoft.com/office/drawing/2014/main" id="{3DB3085E-C6B5-4D84-9B71-3D77D762DB99}"/>
              </a:ext>
            </a:extLst>
          </p:cNvPr>
          <p:cNvSpPr/>
          <p:nvPr/>
        </p:nvSpPr>
        <p:spPr>
          <a:xfrm>
            <a:off x="699131" y="1368466"/>
            <a:ext cx="7683293" cy="1177243"/>
          </a:xfrm>
          <a:prstGeom prst="rect">
            <a:avLst/>
          </a:prstGeom>
        </p:spPr>
        <p:txBody>
          <a:bodyPr wrap="square" lIns="68579" tIns="34289" rIns="68579" bIns="34289">
            <a:spAutoFit/>
          </a:bodyPr>
          <a:lstStyle/>
          <a:p>
            <a:pPr lvl="0" defTabSz="685783">
              <a:defRPr/>
            </a:pPr>
            <a:r>
              <a:rPr lang="zh-CN" altLang="en-US" sz="1800" dirty="0">
                <a:solidFill>
                  <a:prstClr val="black"/>
                </a:solidFill>
                <a:latin typeface="黑体" panose="02010609060101010101" pitchFamily="49" charset="-122"/>
                <a:ea typeface="黑体" panose="02010609060101010101" pitchFamily="49" charset="-122"/>
              </a:rPr>
              <a:t>    普遍调查，一般称为普查，是指一个国家或者一个地区为详细调查某项重要的国情、国力，而专门组织的一次性大规模的全面调查。</a:t>
            </a:r>
            <a:endParaRPr lang="en-US" altLang="zh-CN" sz="1800" dirty="0">
              <a:solidFill>
                <a:prstClr val="black"/>
              </a:solidFill>
              <a:latin typeface="黑体" panose="02010609060101010101" pitchFamily="49" charset="-122"/>
              <a:ea typeface="黑体" panose="02010609060101010101" pitchFamily="49" charset="-122"/>
            </a:endParaRPr>
          </a:p>
          <a:p>
            <a:pPr lvl="0" defTabSz="685783">
              <a:defRPr/>
            </a:pPr>
            <a:r>
              <a:rPr lang="en-US" altLang="zh-CN" sz="1800" dirty="0">
                <a:solidFill>
                  <a:prstClr val="black"/>
                </a:solidFill>
                <a:latin typeface="黑体" panose="02010609060101010101" pitchFamily="49" charset="-122"/>
                <a:ea typeface="黑体" panose="02010609060101010101" pitchFamily="49" charset="-122"/>
              </a:rPr>
              <a:t>    </a:t>
            </a:r>
            <a:r>
              <a:rPr lang="zh-CN" altLang="en-US" sz="1800" dirty="0">
                <a:solidFill>
                  <a:prstClr val="black"/>
                </a:solidFill>
                <a:latin typeface="黑体" panose="02010609060101010101" pitchFamily="49" charset="-122"/>
                <a:ea typeface="黑体" panose="02010609060101010101" pitchFamily="49" charset="-122"/>
              </a:rPr>
              <a:t>它是统计调查的组织形式之一，是一项对统计总体的全部单位进行调查以搜集统计资料的工作。</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17" name="表格 16">
            <a:extLst>
              <a:ext uri="{FF2B5EF4-FFF2-40B4-BE49-F238E27FC236}">
                <a16:creationId xmlns:a16="http://schemas.microsoft.com/office/drawing/2014/main" id="{01E3210C-C5AB-40D5-8D5D-FB8EAE4B7A1C}"/>
              </a:ext>
            </a:extLst>
          </p:cNvPr>
          <p:cNvGraphicFramePr>
            <a:graphicFrameLocks noGrp="1"/>
          </p:cNvGraphicFramePr>
          <p:nvPr>
            <p:extLst>
              <p:ext uri="{D42A27DB-BD31-4B8C-83A1-F6EECF244321}">
                <p14:modId xmlns:p14="http://schemas.microsoft.com/office/powerpoint/2010/main" val="1193853228"/>
              </p:ext>
            </p:extLst>
          </p:nvPr>
        </p:nvGraphicFramePr>
        <p:xfrm>
          <a:off x="628285" y="2690582"/>
          <a:ext cx="8281988" cy="1939942"/>
        </p:xfrm>
        <a:graphic>
          <a:graphicData uri="http://schemas.openxmlformats.org/drawingml/2006/table">
            <a:tbl>
              <a:tblPr firstRow="1" bandRow="1">
                <a:tableStyleId>{284E427A-3D55-4303-BF80-6455036E1DE7}</a:tableStyleId>
              </a:tblPr>
              <a:tblGrid>
                <a:gridCol w="4140994">
                  <a:extLst>
                    <a:ext uri="{9D8B030D-6E8A-4147-A177-3AD203B41FA5}">
                      <a16:colId xmlns:a16="http://schemas.microsoft.com/office/drawing/2014/main" val="3663308660"/>
                    </a:ext>
                  </a:extLst>
                </a:gridCol>
                <a:gridCol w="4140994">
                  <a:extLst>
                    <a:ext uri="{9D8B030D-6E8A-4147-A177-3AD203B41FA5}">
                      <a16:colId xmlns:a16="http://schemas.microsoft.com/office/drawing/2014/main" val="1101018723"/>
                    </a:ext>
                  </a:extLst>
                </a:gridCol>
              </a:tblGrid>
              <a:tr h="331414">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algn="ctr"/>
                      <a:r>
                        <a:rPr lang="zh-CN" altLang="en-US" sz="1800" dirty="0"/>
                        <a:t>优点</a:t>
                      </a:r>
                    </a:p>
                  </a:txBody>
                  <a:tcPr marL="91439" marR="91439" marT="45727" marB="45727"/>
                </a:tc>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algn="ctr"/>
                      <a:r>
                        <a:rPr lang="zh-CN" altLang="en-US" sz="1800" dirty="0"/>
                        <a:t>缺点</a:t>
                      </a:r>
                    </a:p>
                  </a:txBody>
                  <a:tcPr marL="91439" marR="91439" marT="45727" marB="45727"/>
                </a:tc>
                <a:extLst>
                  <a:ext uri="{0D108BD9-81ED-4DB2-BD59-A6C34878D82A}">
                    <a16:rowId xmlns:a16="http://schemas.microsoft.com/office/drawing/2014/main" val="289330202"/>
                  </a:ext>
                </a:extLst>
              </a:tr>
              <a:tr h="1574168">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indent="-285750" algn="l">
                        <a:buFont typeface="Arial" panose="020B0604020202020204" pitchFamily="34" charset="0"/>
                        <a:buChar char="•"/>
                      </a:pPr>
                      <a:r>
                        <a:rPr lang="zh-CN" altLang="en-US" sz="1800" kern="1200" dirty="0">
                          <a:effectLst/>
                        </a:rPr>
                        <a:t>确定调查对象的范围比较简单</a:t>
                      </a:r>
                      <a:endParaRPr lang="en-US" altLang="zh-CN" sz="1800" kern="1200" dirty="0">
                        <a:effectLst/>
                      </a:endParaRPr>
                    </a:p>
                    <a:p>
                      <a:pPr marL="285750" indent="-285750" algn="l">
                        <a:buFont typeface="Arial" panose="020B0604020202020204" pitchFamily="34" charset="0"/>
                        <a:buChar char="•"/>
                      </a:pPr>
                      <a:r>
                        <a:rPr lang="zh-CN" altLang="en-US" sz="1800" dirty="0"/>
                        <a:t>所获得的资料全面</a:t>
                      </a:r>
                      <a:endParaRPr lang="en-US" altLang="zh-CN" sz="1800" dirty="0"/>
                    </a:p>
                    <a:p>
                      <a:pPr marL="285750" indent="-285750" algn="l">
                        <a:buFont typeface="Arial" panose="020B0604020202020204" pitchFamily="34" charset="0"/>
                        <a:buChar char="•"/>
                      </a:pPr>
                      <a:r>
                        <a:rPr lang="zh-CN" altLang="en-US" sz="1800" dirty="0"/>
                        <a:t>普查是抽样调查或其他调查的基础</a:t>
                      </a:r>
                    </a:p>
                  </a:txBody>
                  <a:tcPr marL="91439" marR="91439" marT="45727" marB="45727">
                    <a:solidFill>
                      <a:schemeClr val="bg1">
                        <a:alpha val="40000"/>
                      </a:schemeClr>
                    </a:solidFill>
                  </a:tcPr>
                </a:tc>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indent="-285750" algn="l">
                        <a:buFont typeface="Arial" panose="020B0604020202020204" pitchFamily="34" charset="0"/>
                        <a:buChar char="•"/>
                      </a:pPr>
                      <a:r>
                        <a:rPr lang="zh-CN" altLang="en-US" sz="1800" kern="1200" dirty="0">
                          <a:effectLst/>
                        </a:rPr>
                        <a:t>工作量大，花费大，组织工作复；</a:t>
                      </a:r>
                    </a:p>
                    <a:p>
                      <a:pPr marL="285750" indent="-285750" algn="l">
                        <a:buFont typeface="Arial" panose="020B0604020202020204" pitchFamily="34" charset="0"/>
                        <a:buChar char="•"/>
                      </a:pPr>
                      <a:r>
                        <a:rPr lang="zh-CN" altLang="en-US" sz="1800" kern="1200" dirty="0">
                          <a:effectLst/>
                        </a:rPr>
                        <a:t>调查内容有限</a:t>
                      </a:r>
                    </a:p>
                    <a:p>
                      <a:pPr marL="285750" indent="-285750" algn="l">
                        <a:buFont typeface="Arial" panose="020B0604020202020204" pitchFamily="34" charset="0"/>
                        <a:buChar char="•"/>
                      </a:pPr>
                      <a:r>
                        <a:rPr lang="zh-CN" altLang="en-US" sz="1800" kern="1200" dirty="0">
                          <a:effectLst/>
                        </a:rPr>
                        <a:t>易产生重复和遗漏现象</a:t>
                      </a:r>
                    </a:p>
                  </a:txBody>
                  <a:tcPr marL="91439" marR="91439" marT="45727" marB="45727">
                    <a:solidFill>
                      <a:schemeClr val="bg1">
                        <a:alpha val="40000"/>
                      </a:schemeClr>
                    </a:solidFill>
                  </a:tcPr>
                </a:tc>
                <a:extLst>
                  <a:ext uri="{0D108BD9-81ED-4DB2-BD59-A6C34878D82A}">
                    <a16:rowId xmlns:a16="http://schemas.microsoft.com/office/drawing/2014/main" val="1210042865"/>
                  </a:ext>
                </a:extLst>
              </a:tr>
            </a:tbl>
          </a:graphicData>
        </a:graphic>
      </p:graphicFrame>
    </p:spTree>
    <p:extLst>
      <p:ext uri="{BB962C8B-B14F-4D97-AF65-F5344CB8AC3E}">
        <p14:creationId xmlns:p14="http://schemas.microsoft.com/office/powerpoint/2010/main" val="1189518328"/>
      </p:ext>
    </p:extLst>
  </p:cSld>
  <p:clrMapOvr>
    <a:masterClrMapping/>
  </p:clrMapOvr>
  <p:transition advTm="489">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）抽样调查法</a:t>
            </a:r>
          </a:p>
        </p:txBody>
      </p:sp>
      <p:sp>
        <p:nvSpPr>
          <p:cNvPr id="22" name="文本框 21">
            <a:extLst>
              <a:ext uri="{FF2B5EF4-FFF2-40B4-BE49-F238E27FC236}">
                <a16:creationId xmlns:a16="http://schemas.microsoft.com/office/drawing/2014/main" id="{44CE018F-B07C-4397-9D88-24AEDFC49C91}"/>
              </a:ext>
            </a:extLst>
          </p:cNvPr>
          <p:cNvSpPr txBox="1"/>
          <p:nvPr/>
        </p:nvSpPr>
        <p:spPr>
          <a:xfrm>
            <a:off x="7917354" y="2158160"/>
            <a:ext cx="553998" cy="2088281"/>
          </a:xfrm>
          <a:prstGeom prst="rect">
            <a:avLst/>
          </a:prstGeom>
          <a:noFill/>
        </p:spPr>
        <p:txBody>
          <a:bodyPr vert="eaVert" wrap="square" rtlCol="0">
            <a:spAutoFit/>
          </a:bodyPr>
          <a:lstStyle/>
          <a:p>
            <a:r>
              <a:rPr lang="zh-CN" altLang="en-US" sz="2400" dirty="0">
                <a:solidFill>
                  <a:schemeClr val="bg1"/>
                </a:solidFill>
              </a:rPr>
              <a:t>分层随机抽样</a:t>
            </a:r>
          </a:p>
        </p:txBody>
      </p:sp>
      <p:sp>
        <p:nvSpPr>
          <p:cNvPr id="2" name="矩形 1">
            <a:extLst>
              <a:ext uri="{FF2B5EF4-FFF2-40B4-BE49-F238E27FC236}">
                <a16:creationId xmlns:a16="http://schemas.microsoft.com/office/drawing/2014/main" id="{1D067A2A-4F8F-4459-B6C1-4C85C69B0E55}"/>
              </a:ext>
            </a:extLst>
          </p:cNvPr>
          <p:cNvSpPr/>
          <p:nvPr/>
        </p:nvSpPr>
        <p:spPr>
          <a:xfrm>
            <a:off x="1541140" y="1843174"/>
            <a:ext cx="6969122" cy="23462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随机抽样调查（单纯随机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抽签法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查乱数表法）</a:t>
            </a:r>
            <a:endParaRPr lang="en-US" altLang="zh-CN" sz="2000" dirty="0">
              <a:latin typeface="微软雅黑" panose="020B0503020204020204" pitchFamily="34" charset="-122"/>
              <a:ea typeface="微软雅黑" panose="020B0503020204020204" pitchFamily="34" charset="-122"/>
            </a:endParaRPr>
          </a:p>
          <a:p>
            <a:pPr marL="57150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分层随机抽样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分群随机抽样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等距随机抽样</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非随机抽样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按照研究人员的主观经验或其它条件来抽取样本的一种抽样方法 </a:t>
            </a:r>
          </a:p>
          <a:p>
            <a:pPr marL="57150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配额抽样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判断抽样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任意抽样</a:t>
            </a:r>
          </a:p>
        </p:txBody>
      </p:sp>
      <p:sp>
        <p:nvSpPr>
          <p:cNvPr id="3" name="矩形 2">
            <a:extLst>
              <a:ext uri="{FF2B5EF4-FFF2-40B4-BE49-F238E27FC236}">
                <a16:creationId xmlns:a16="http://schemas.microsoft.com/office/drawing/2014/main" id="{44B402AA-D1CD-43B0-A604-B7882676A6D7}"/>
              </a:ext>
            </a:extLst>
          </p:cNvPr>
          <p:cNvSpPr/>
          <p:nvPr/>
        </p:nvSpPr>
        <p:spPr>
          <a:xfrm>
            <a:off x="1115616" y="1364310"/>
            <a:ext cx="223651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抽样调查的类型：</a:t>
            </a:r>
          </a:p>
        </p:txBody>
      </p:sp>
    </p:spTree>
    <p:extLst>
      <p:ext uri="{BB962C8B-B14F-4D97-AF65-F5344CB8AC3E}">
        <p14:creationId xmlns:p14="http://schemas.microsoft.com/office/powerpoint/2010/main" val="570228286"/>
      </p:ext>
    </p:extLst>
  </p:cSld>
  <p:clrMapOvr>
    <a:masterClrMapping/>
  </p:clrMapOvr>
  <p:transition advTm="489">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）抽样调查法</a:t>
            </a:r>
          </a:p>
        </p:txBody>
      </p:sp>
      <p:sp>
        <p:nvSpPr>
          <p:cNvPr id="22" name="文本框 21">
            <a:extLst>
              <a:ext uri="{FF2B5EF4-FFF2-40B4-BE49-F238E27FC236}">
                <a16:creationId xmlns:a16="http://schemas.microsoft.com/office/drawing/2014/main" id="{44CE018F-B07C-4397-9D88-24AEDFC49C91}"/>
              </a:ext>
            </a:extLst>
          </p:cNvPr>
          <p:cNvSpPr txBox="1"/>
          <p:nvPr/>
        </p:nvSpPr>
        <p:spPr>
          <a:xfrm>
            <a:off x="7917354" y="2158160"/>
            <a:ext cx="553998" cy="2088281"/>
          </a:xfrm>
          <a:prstGeom prst="rect">
            <a:avLst/>
          </a:prstGeom>
          <a:noFill/>
        </p:spPr>
        <p:txBody>
          <a:bodyPr vert="eaVert" wrap="square" rtlCol="0">
            <a:spAutoFit/>
          </a:bodyPr>
          <a:lstStyle/>
          <a:p>
            <a:r>
              <a:rPr lang="zh-CN" altLang="en-US" sz="2400" dirty="0">
                <a:solidFill>
                  <a:schemeClr val="bg1"/>
                </a:solidFill>
              </a:rPr>
              <a:t>分层随机抽样</a:t>
            </a:r>
          </a:p>
        </p:txBody>
      </p:sp>
      <p:sp>
        <p:nvSpPr>
          <p:cNvPr id="2" name="矩形 1">
            <a:extLst>
              <a:ext uri="{FF2B5EF4-FFF2-40B4-BE49-F238E27FC236}">
                <a16:creationId xmlns:a16="http://schemas.microsoft.com/office/drawing/2014/main" id="{1D067A2A-4F8F-4459-B6C1-4C85C69B0E55}"/>
              </a:ext>
            </a:extLst>
          </p:cNvPr>
          <p:cNvSpPr/>
          <p:nvPr/>
        </p:nvSpPr>
        <p:spPr>
          <a:xfrm>
            <a:off x="1541140" y="1843174"/>
            <a:ext cx="6969122" cy="23462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随机抽样调查（单纯随机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抽签法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查乱数表法）</a:t>
            </a:r>
            <a:endParaRPr lang="en-US" altLang="zh-CN" sz="2000" dirty="0">
              <a:latin typeface="微软雅黑" panose="020B0503020204020204" pitchFamily="34" charset="-122"/>
              <a:ea typeface="微软雅黑" panose="020B0503020204020204" pitchFamily="34" charset="-122"/>
            </a:endParaRPr>
          </a:p>
          <a:p>
            <a:pPr marL="57150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分层随机抽样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分群随机抽样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等距随机抽样</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非随机抽样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按照研究人员的主观经验或其它条件来抽取样本的一种抽样方法 </a:t>
            </a:r>
          </a:p>
          <a:p>
            <a:pPr marL="57150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配额抽样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判断抽样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任意抽样</a:t>
            </a:r>
          </a:p>
        </p:txBody>
      </p:sp>
      <p:sp>
        <p:nvSpPr>
          <p:cNvPr id="3" name="矩形 2">
            <a:extLst>
              <a:ext uri="{FF2B5EF4-FFF2-40B4-BE49-F238E27FC236}">
                <a16:creationId xmlns:a16="http://schemas.microsoft.com/office/drawing/2014/main" id="{44B402AA-D1CD-43B0-A604-B7882676A6D7}"/>
              </a:ext>
            </a:extLst>
          </p:cNvPr>
          <p:cNvSpPr/>
          <p:nvPr/>
        </p:nvSpPr>
        <p:spPr>
          <a:xfrm>
            <a:off x="1115616" y="1364310"/>
            <a:ext cx="223651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抽样调查的类型：</a:t>
            </a:r>
          </a:p>
        </p:txBody>
      </p:sp>
    </p:spTree>
    <p:extLst>
      <p:ext uri="{BB962C8B-B14F-4D97-AF65-F5344CB8AC3E}">
        <p14:creationId xmlns:p14="http://schemas.microsoft.com/office/powerpoint/2010/main" val="3731159605"/>
      </p:ext>
    </p:extLst>
  </p:cSld>
  <p:clrMapOvr>
    <a:masterClrMapping/>
  </p:clrMapOvr>
  <p:transition advTm="489">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）抽样调查法</a:t>
            </a:r>
          </a:p>
        </p:txBody>
      </p:sp>
      <p:sp>
        <p:nvSpPr>
          <p:cNvPr id="22" name="文本框 21">
            <a:extLst>
              <a:ext uri="{FF2B5EF4-FFF2-40B4-BE49-F238E27FC236}">
                <a16:creationId xmlns:a16="http://schemas.microsoft.com/office/drawing/2014/main" id="{44CE018F-B07C-4397-9D88-24AEDFC49C91}"/>
              </a:ext>
            </a:extLst>
          </p:cNvPr>
          <p:cNvSpPr txBox="1"/>
          <p:nvPr/>
        </p:nvSpPr>
        <p:spPr>
          <a:xfrm>
            <a:off x="7917354" y="2158160"/>
            <a:ext cx="553998" cy="2088281"/>
          </a:xfrm>
          <a:prstGeom prst="rect">
            <a:avLst/>
          </a:prstGeom>
          <a:noFill/>
        </p:spPr>
        <p:txBody>
          <a:bodyPr vert="eaVert" wrap="square" rtlCol="0">
            <a:spAutoFit/>
          </a:bodyPr>
          <a:lstStyle/>
          <a:p>
            <a:r>
              <a:rPr lang="zh-CN" altLang="en-US" sz="2400" dirty="0">
                <a:solidFill>
                  <a:schemeClr val="bg1"/>
                </a:solidFill>
              </a:rPr>
              <a:t>分层随机抽样</a:t>
            </a:r>
          </a:p>
        </p:txBody>
      </p:sp>
      <p:sp>
        <p:nvSpPr>
          <p:cNvPr id="17" name="文本框 16">
            <a:extLst>
              <a:ext uri="{FF2B5EF4-FFF2-40B4-BE49-F238E27FC236}">
                <a16:creationId xmlns:a16="http://schemas.microsoft.com/office/drawing/2014/main" id="{C7E5AD6C-9BB9-484E-A457-BF71E29FA5A2}"/>
              </a:ext>
            </a:extLst>
          </p:cNvPr>
          <p:cNvSpPr txBox="1"/>
          <p:nvPr/>
        </p:nvSpPr>
        <p:spPr>
          <a:xfrm>
            <a:off x="1287186" y="1378534"/>
            <a:ext cx="6630167" cy="961289"/>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优点：</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经济性好，实效性强，适应面广，准确性高</a:t>
            </a:r>
            <a:r>
              <a:rPr lang="zh-CN" altLang="en-US" sz="2000" dirty="0">
                <a:latin typeface="微软雅黑" panose="020B0503020204020204" pitchFamily="34" charset="-122"/>
                <a:ea typeface="微软雅黑" panose="020B0503020204020204" pitchFamily="34" charset="-122"/>
              </a:rPr>
              <a:t>。</a:t>
            </a:r>
          </a:p>
        </p:txBody>
      </p:sp>
      <p:sp>
        <p:nvSpPr>
          <p:cNvPr id="21" name="文本框 20">
            <a:extLst>
              <a:ext uri="{FF2B5EF4-FFF2-40B4-BE49-F238E27FC236}">
                <a16:creationId xmlns:a16="http://schemas.microsoft.com/office/drawing/2014/main" id="{34D26BA7-1E48-4508-B827-3005276A18FE}"/>
              </a:ext>
            </a:extLst>
          </p:cNvPr>
          <p:cNvSpPr txBox="1"/>
          <p:nvPr/>
        </p:nvSpPr>
        <p:spPr>
          <a:xfrm>
            <a:off x="4899110" y="3053096"/>
            <a:ext cx="2421297" cy="1677382"/>
          </a:xfrm>
          <a:prstGeom prst="rect">
            <a:avLst/>
          </a:prstGeom>
          <a:noFill/>
        </p:spPr>
        <p:txBody>
          <a:bodyPr wrap="square" rtlCol="0">
            <a:spAutoFit/>
          </a:bodyPr>
          <a:lstStyle/>
          <a:p>
            <a:r>
              <a:rPr lang="zh-CN" altLang="zh-CN" sz="1800" dirty="0">
                <a:solidFill>
                  <a:schemeClr val="bg1"/>
                </a:solidFill>
              </a:rPr>
              <a:t>缺点</a:t>
            </a:r>
            <a:r>
              <a:rPr lang="en-US" altLang="zh-CN" sz="1800" dirty="0">
                <a:solidFill>
                  <a:schemeClr val="bg1"/>
                </a:solidFill>
              </a:rPr>
              <a:t>:</a:t>
            </a:r>
          </a:p>
          <a:p>
            <a:r>
              <a:rPr lang="en-US" altLang="zh-CN" sz="1600" dirty="0">
                <a:solidFill>
                  <a:schemeClr val="bg1"/>
                </a:solidFill>
              </a:rPr>
              <a:t>        </a:t>
            </a:r>
            <a:r>
              <a:rPr lang="zh-CN" altLang="zh-CN" sz="1600" dirty="0">
                <a:solidFill>
                  <a:schemeClr val="bg1"/>
                </a:solidFill>
              </a:rPr>
              <a:t>存在调查的误差和偏差问题，有可能所抽取的样本不具有代表性，因而导致错误的推论。</a:t>
            </a:r>
          </a:p>
          <a:p>
            <a:endParaRPr lang="zh-CN" altLang="en-US" dirty="0"/>
          </a:p>
        </p:txBody>
      </p:sp>
      <p:sp>
        <p:nvSpPr>
          <p:cNvPr id="23" name="文本框 22">
            <a:extLst>
              <a:ext uri="{FF2B5EF4-FFF2-40B4-BE49-F238E27FC236}">
                <a16:creationId xmlns:a16="http://schemas.microsoft.com/office/drawing/2014/main" id="{2D5E90A2-BBCA-4A3F-9D47-90C14A4071F4}"/>
              </a:ext>
            </a:extLst>
          </p:cNvPr>
          <p:cNvSpPr txBox="1"/>
          <p:nvPr/>
        </p:nvSpPr>
        <p:spPr>
          <a:xfrm>
            <a:off x="1256631" y="2571750"/>
            <a:ext cx="6853312" cy="1884618"/>
          </a:xfrm>
          <a:prstGeom prst="rect">
            <a:avLst/>
          </a:prstGeom>
          <a:noFill/>
        </p:spPr>
        <p:txBody>
          <a:bodyPr wrap="square" rtlCol="0">
            <a:spAutoFit/>
          </a:bodyPr>
          <a:lstStyle/>
          <a:p>
            <a:pPr>
              <a:lnSpc>
                <a:spcPct val="150000"/>
              </a:lnSpc>
            </a:pPr>
            <a:r>
              <a:rPr lang="zh-CN" altLang="zh-CN" sz="2000" b="1" dirty="0">
                <a:latin typeface="微软雅黑" panose="020B0503020204020204" pitchFamily="34" charset="-122"/>
                <a:ea typeface="微软雅黑" panose="020B0503020204020204" pitchFamily="34" charset="-122"/>
              </a:rPr>
              <a:t>缺点</a:t>
            </a:r>
            <a:r>
              <a:rPr lang="en-US" altLang="zh-CN" sz="2000" b="1"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存在调查的误差和偏差问题，有可能所抽取的样本不具有代表性，因而导致错误的推论。</a:t>
            </a: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140618"/>
      </p:ext>
    </p:extLst>
  </p:cSld>
  <p:clrMapOvr>
    <a:masterClrMapping/>
  </p:clrMapOvr>
  <p:transition advTm="489">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）问卷调查法</a:t>
            </a:r>
          </a:p>
        </p:txBody>
      </p:sp>
      <p:sp>
        <p:nvSpPr>
          <p:cNvPr id="23" name="文本框 22">
            <a:extLst>
              <a:ext uri="{FF2B5EF4-FFF2-40B4-BE49-F238E27FC236}">
                <a16:creationId xmlns:a16="http://schemas.microsoft.com/office/drawing/2014/main" id="{2D5E90A2-BBCA-4A3F-9D47-90C14A4071F4}"/>
              </a:ext>
            </a:extLst>
          </p:cNvPr>
          <p:cNvSpPr txBox="1"/>
          <p:nvPr/>
        </p:nvSpPr>
        <p:spPr>
          <a:xfrm>
            <a:off x="1064042" y="2134307"/>
            <a:ext cx="6853312" cy="499624"/>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步骤</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7D5B7D0-2416-40FB-906F-98E67E468F01}"/>
              </a:ext>
            </a:extLst>
          </p:cNvPr>
          <p:cNvSpPr/>
          <p:nvPr/>
        </p:nvSpPr>
        <p:spPr>
          <a:xfrm>
            <a:off x="1034057" y="1144091"/>
            <a:ext cx="7106442" cy="923330"/>
          </a:xfrm>
          <a:prstGeom prst="rect">
            <a:avLst/>
          </a:prstGeom>
        </p:spPr>
        <p:txBody>
          <a:bodyPr wrap="square">
            <a:spAutoFit/>
          </a:bodyPr>
          <a:lstStyle/>
          <a:p>
            <a:pPr>
              <a:buFont typeface="Wingdings" panose="05000000000000000000" pitchFamily="2" charset="2"/>
              <a:buNone/>
              <a:defRPr/>
            </a:pPr>
            <a:r>
              <a:rPr lang="zh-CN" altLang="en-US" sz="1800" dirty="0">
                <a:latin typeface="微软雅黑" panose="020B0503020204020204" pitchFamily="34" charset="-122"/>
                <a:ea typeface="微软雅黑" panose="020B0503020204020204" pitchFamily="34" charset="-122"/>
              </a:rPr>
              <a:t>    问卷法是调查者通过事先统一设计的问卷来向被调查者了解某些事实或意见的一种信息收集方法。</a:t>
            </a: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None/>
              <a:defRPr/>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问卷是个人行为、态度、意见和看法的主要信息采集工具</a:t>
            </a:r>
            <a:endParaRPr lang="zh-CN" altLang="en-US" sz="1800" b="1" dirty="0">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0DDE448D-426A-415A-966C-BFC5AE51EB46}"/>
              </a:ext>
            </a:extLst>
          </p:cNvPr>
          <p:cNvGraphicFramePr/>
          <p:nvPr>
            <p:extLst>
              <p:ext uri="{D42A27DB-BD31-4B8C-83A1-F6EECF244321}">
                <p14:modId xmlns:p14="http://schemas.microsoft.com/office/powerpoint/2010/main" val="2849075863"/>
              </p:ext>
            </p:extLst>
          </p:nvPr>
        </p:nvGraphicFramePr>
        <p:xfrm>
          <a:off x="2051720" y="2700818"/>
          <a:ext cx="3024335" cy="2040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2712041"/>
      </p:ext>
    </p:extLst>
  </p:cSld>
  <p:clrMapOvr>
    <a:masterClrMapping/>
  </p:clrMapOvr>
  <p:transition advTm="489">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）问卷调查法</a:t>
            </a:r>
          </a:p>
        </p:txBody>
      </p:sp>
      <p:graphicFrame>
        <p:nvGraphicFramePr>
          <p:cNvPr id="20" name="表格 19">
            <a:extLst>
              <a:ext uri="{FF2B5EF4-FFF2-40B4-BE49-F238E27FC236}">
                <a16:creationId xmlns:a16="http://schemas.microsoft.com/office/drawing/2014/main" id="{58FFE205-CD8A-4A6A-A452-DA51B73696E4}"/>
              </a:ext>
            </a:extLst>
          </p:cNvPr>
          <p:cNvGraphicFramePr>
            <a:graphicFrameLocks noGrp="1"/>
          </p:cNvGraphicFramePr>
          <p:nvPr>
            <p:extLst>
              <p:ext uri="{D42A27DB-BD31-4B8C-83A1-F6EECF244321}">
                <p14:modId xmlns:p14="http://schemas.microsoft.com/office/powerpoint/2010/main" val="2360396793"/>
              </p:ext>
            </p:extLst>
          </p:nvPr>
        </p:nvGraphicFramePr>
        <p:xfrm>
          <a:off x="945581" y="1357932"/>
          <a:ext cx="7721349" cy="2485991"/>
        </p:xfrm>
        <a:graphic>
          <a:graphicData uri="http://schemas.openxmlformats.org/drawingml/2006/table">
            <a:tbl>
              <a:tblPr firstRow="1" bandRow="1">
                <a:tableStyleId>{284E427A-3D55-4303-BF80-6455036E1DE7}</a:tableStyleId>
              </a:tblPr>
              <a:tblGrid>
                <a:gridCol w="4314308">
                  <a:extLst>
                    <a:ext uri="{9D8B030D-6E8A-4147-A177-3AD203B41FA5}">
                      <a16:colId xmlns:a16="http://schemas.microsoft.com/office/drawing/2014/main" val="1083967383"/>
                    </a:ext>
                  </a:extLst>
                </a:gridCol>
                <a:gridCol w="3407041">
                  <a:extLst>
                    <a:ext uri="{9D8B030D-6E8A-4147-A177-3AD203B41FA5}">
                      <a16:colId xmlns:a16="http://schemas.microsoft.com/office/drawing/2014/main" val="656237131"/>
                    </a:ext>
                  </a:extLst>
                </a:gridCol>
              </a:tblGrid>
              <a:tr h="437295">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marL="0" indent="0" algn="ct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优点</a:t>
                      </a:r>
                    </a:p>
                  </a:txBody>
                  <a:tcPr marL="91430" marR="91430" anchor="ctr"/>
                </a:tc>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marL="0" indent="0" algn="ct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缺点</a:t>
                      </a:r>
                    </a:p>
                  </a:txBody>
                  <a:tcPr marL="91430" marR="91430" anchor="ctr"/>
                </a:tc>
                <a:extLst>
                  <a:ext uri="{0D108BD9-81ED-4DB2-BD59-A6C34878D82A}">
                    <a16:rowId xmlns:a16="http://schemas.microsoft.com/office/drawing/2014/main" val="756933622"/>
                  </a:ext>
                </a:extLst>
              </a:tr>
              <a:tr h="2048696">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2000" kern="1200" dirty="0">
                          <a:solidFill>
                            <a:schemeClr val="dk1"/>
                          </a:solidFill>
                          <a:latin typeface="微软雅黑" panose="020B0503020204020204" pitchFamily="34" charset="-122"/>
                          <a:ea typeface="微软雅黑" panose="020B0503020204020204" pitchFamily="34" charset="-122"/>
                          <a:cs typeface="+mn-cs"/>
                        </a:rPr>
                        <a:t>成本低</a:t>
                      </a:r>
                      <a:endParaRPr lang="en-US" altLang="zh-CN" sz="2000" kern="1200" dirty="0">
                        <a:solidFill>
                          <a:schemeClr val="dk1"/>
                        </a:solidFill>
                        <a:latin typeface="微软雅黑" panose="020B0503020204020204" pitchFamily="34" charset="-122"/>
                        <a:ea typeface="微软雅黑" panose="020B0503020204020204" pitchFamily="34" charset="-122"/>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2000" kern="1200" dirty="0">
                          <a:solidFill>
                            <a:schemeClr val="dk1"/>
                          </a:solidFill>
                          <a:latin typeface="微软雅黑" panose="020B0503020204020204" pitchFamily="34" charset="-122"/>
                          <a:ea typeface="微软雅黑" panose="020B0503020204020204" pitchFamily="34" charset="-122"/>
                          <a:cs typeface="+mn-cs"/>
                        </a:rPr>
                        <a:t>突破空间限制</a:t>
                      </a:r>
                      <a:endParaRPr lang="en-US" altLang="zh-CN" sz="2000" kern="1200" dirty="0">
                        <a:solidFill>
                          <a:schemeClr val="dk1"/>
                        </a:solidFill>
                        <a:latin typeface="微软雅黑" panose="020B0503020204020204" pitchFamily="34" charset="-122"/>
                        <a:ea typeface="微软雅黑" panose="020B0503020204020204" pitchFamily="34" charset="-122"/>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2000" kern="1200" dirty="0">
                          <a:solidFill>
                            <a:schemeClr val="dk1"/>
                          </a:solidFill>
                          <a:latin typeface="微软雅黑" panose="020B0503020204020204" pitchFamily="34" charset="-122"/>
                          <a:ea typeface="微软雅黑" panose="020B0503020204020204" pitchFamily="34" charset="-122"/>
                          <a:cs typeface="+mn-cs"/>
                        </a:rPr>
                        <a:t>避免主观偏见干扰</a:t>
                      </a:r>
                      <a:endParaRPr lang="en-US" altLang="zh-CN" sz="2000" kern="1200" dirty="0">
                        <a:solidFill>
                          <a:schemeClr val="dk1"/>
                        </a:solidFill>
                        <a:latin typeface="微软雅黑" panose="020B0503020204020204" pitchFamily="34" charset="-122"/>
                        <a:ea typeface="微软雅黑" panose="020B0503020204020204" pitchFamily="34" charset="-122"/>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2000" kern="1200" dirty="0">
                          <a:solidFill>
                            <a:schemeClr val="dk1"/>
                          </a:solidFill>
                          <a:latin typeface="微软雅黑" panose="020B0503020204020204" pitchFamily="34" charset="-122"/>
                          <a:ea typeface="微软雅黑" panose="020B0503020204020204" pitchFamily="34" charset="-122"/>
                          <a:cs typeface="+mn-cs"/>
                        </a:rPr>
                        <a:t>具有较佳匿名性</a:t>
                      </a:r>
                      <a:endParaRPr lang="en-US" altLang="zh-CN" sz="2000" kern="1200" dirty="0">
                        <a:solidFill>
                          <a:schemeClr val="dk1"/>
                        </a:solidFill>
                        <a:latin typeface="微软雅黑" panose="020B0503020204020204" pitchFamily="34" charset="-122"/>
                        <a:ea typeface="微软雅黑" panose="020B0503020204020204" pitchFamily="34" charset="-122"/>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2000" kern="1200" dirty="0">
                          <a:solidFill>
                            <a:schemeClr val="dk1"/>
                          </a:solidFill>
                          <a:latin typeface="微软雅黑" panose="020B0503020204020204" pitchFamily="34" charset="-122"/>
                          <a:ea typeface="微软雅黑" panose="020B0503020204020204" pitchFamily="34" charset="-122"/>
                          <a:cs typeface="+mn-cs"/>
                        </a:rPr>
                        <a:t>回答问题时间充裕</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marL="91430" marR="91430">
                    <a:solidFill>
                      <a:schemeClr val="bg1">
                        <a:alpha val="40000"/>
                      </a:schemeClr>
                    </a:solidFill>
                  </a:tcPr>
                </a:tc>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问卷回收率低</a:t>
                      </a:r>
                      <a:endParaRPr lang="en-US" altLang="zh-CN" sz="2000" dirty="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调查问卷设计困难</a:t>
                      </a:r>
                      <a:endParaRPr lang="en-US" altLang="zh-CN" sz="2000" dirty="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调查结果广而不深</a:t>
                      </a:r>
                      <a:endParaRPr lang="en-US" altLang="zh-CN" sz="2000" dirty="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填答情境和回答质量难以控制</a:t>
                      </a:r>
                      <a:endParaRPr lang="zh-CN" altLang="en-US" sz="1600" dirty="0">
                        <a:latin typeface="微软雅黑" panose="020B0503020204020204" pitchFamily="34" charset="-122"/>
                        <a:ea typeface="微软雅黑" panose="020B0503020204020204" pitchFamily="34" charset="-122"/>
                      </a:endParaRPr>
                    </a:p>
                  </a:txBody>
                  <a:tcPr marL="91430" marR="91430">
                    <a:solidFill>
                      <a:schemeClr val="bg1">
                        <a:alpha val="40000"/>
                      </a:schemeClr>
                    </a:solidFill>
                  </a:tcPr>
                </a:tc>
                <a:extLst>
                  <a:ext uri="{0D108BD9-81ED-4DB2-BD59-A6C34878D82A}">
                    <a16:rowId xmlns:a16="http://schemas.microsoft.com/office/drawing/2014/main" val="3371844893"/>
                  </a:ext>
                </a:extLst>
              </a:tr>
            </a:tbl>
          </a:graphicData>
        </a:graphic>
      </p:graphicFrame>
    </p:spTree>
    <p:extLst>
      <p:ext uri="{BB962C8B-B14F-4D97-AF65-F5344CB8AC3E}">
        <p14:creationId xmlns:p14="http://schemas.microsoft.com/office/powerpoint/2010/main" val="349537924"/>
      </p:ext>
    </p:extLst>
  </p:cSld>
  <p:clrMapOvr>
    <a:masterClrMapping/>
  </p:clrMapOvr>
  <p:transition advTm="489">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内容占位符 2"/>
          <p:cNvSpPr txBox="1">
            <a:spLocks/>
          </p:cNvSpPr>
          <p:nvPr/>
        </p:nvSpPr>
        <p:spPr>
          <a:xfrm>
            <a:off x="773110" y="1444399"/>
            <a:ext cx="8229600" cy="3394472"/>
          </a:xfrm>
          <a:prstGeom prst="rect">
            <a:avLst/>
          </a:prstGeom>
        </p:spPr>
        <p:txBody>
          <a:bodyPr lIns="68579" tIns="34289" rIns="68579" bIns="34289"/>
          <a:lstStyle/>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a:p>
            <a:pPr marL="68579" marR="0" lvl="0" indent="-68579" algn="l" defTabSz="685783" rtl="0" eaLnBrk="1" fontAlgn="auto" latinLnBrk="0" hangingPunct="1">
              <a:lnSpc>
                <a:spcPct val="90000"/>
              </a:lnSpc>
              <a:spcBef>
                <a:spcPts val="900"/>
              </a:spcBef>
              <a:spcAft>
                <a:spcPts val="150"/>
              </a:spcAft>
              <a:buClr>
                <a:srgbClr val="1CADE4"/>
              </a:buClr>
              <a:buSzPct val="100000"/>
              <a:buFontTx/>
              <a:buNone/>
              <a:tabLst/>
              <a:defRPr/>
            </a:pPr>
            <a:endParaRPr kumimoji="0" lang="en-US" altLang="zh-CN" sz="1800" b="1" i="0" u="none" strike="noStrike" kern="120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9" name="矩形 8"/>
          <p:cNvSpPr/>
          <p:nvPr/>
        </p:nvSpPr>
        <p:spPr>
          <a:xfrm>
            <a:off x="561115" y="876594"/>
            <a:ext cx="7179237" cy="346247"/>
          </a:xfrm>
          <a:prstGeom prst="rect">
            <a:avLst/>
          </a:prstGeom>
        </p:spPr>
        <p:txBody>
          <a:bodyPr wrap="square" lIns="68579" tIns="34289" rIns="68579" bIns="34289">
            <a:spAutoFit/>
          </a:bodyPr>
          <a:lstStyle/>
          <a:p>
            <a:pPr lvl="0" defTabSz="685783">
              <a:defRPr/>
            </a:pPr>
            <a:r>
              <a:rPr lang="zh-CN" altLang="zh-CN" sz="1800" dirty="0">
                <a:latin typeface="黑体" panose="02010609060101010101" pitchFamily="49" charset="-122"/>
                <a:ea typeface="黑体" panose="02010609060101010101" pitchFamily="49" charset="-122"/>
              </a:rPr>
              <a:t>下图是全国第六次人口普查的短表</a:t>
            </a:r>
            <a:endParaRPr kumimoji="0" lang="en-US"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858308" y="1286668"/>
            <a:ext cx="5616624" cy="3397646"/>
          </a:xfrm>
          <a:prstGeom prst="rect">
            <a:avLst/>
          </a:prstGeom>
        </p:spPr>
      </p:pic>
      <p:sp>
        <p:nvSpPr>
          <p:cNvPr id="6" name="文本框 5"/>
          <p:cNvSpPr txBox="1"/>
          <p:nvPr/>
        </p:nvSpPr>
        <p:spPr>
          <a:xfrm>
            <a:off x="7009007" y="1563638"/>
            <a:ext cx="1816693" cy="2446824"/>
          </a:xfrm>
          <a:prstGeom prst="rect">
            <a:avLst/>
          </a:prstGeom>
          <a:solidFill>
            <a:schemeClr val="accent3">
              <a:lumMod val="40000"/>
              <a:lumOff val="6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通过问卷调查可以很方便快捷的采集到人口的性别、年龄、民族、户口性质、受教育程度、本户房间数、本户住房建筑面积等基本情况</a:t>
            </a:r>
          </a:p>
        </p:txBody>
      </p:sp>
    </p:spTree>
    <p:extLst>
      <p:ext uri="{BB962C8B-B14F-4D97-AF65-F5344CB8AC3E}">
        <p14:creationId xmlns:p14="http://schemas.microsoft.com/office/powerpoint/2010/main" val="2330115049"/>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）问卷调查法</a:t>
            </a:r>
          </a:p>
        </p:txBody>
      </p:sp>
      <p:sp>
        <p:nvSpPr>
          <p:cNvPr id="9" name="矩形 8">
            <a:extLst>
              <a:ext uri="{FF2B5EF4-FFF2-40B4-BE49-F238E27FC236}">
                <a16:creationId xmlns:a16="http://schemas.microsoft.com/office/drawing/2014/main" id="{A3C5D8CE-A57D-4DEE-9779-E241DD9B702A}"/>
              </a:ext>
            </a:extLst>
          </p:cNvPr>
          <p:cNvSpPr/>
          <p:nvPr/>
        </p:nvSpPr>
        <p:spPr>
          <a:xfrm>
            <a:off x="961262" y="1169416"/>
            <a:ext cx="7179237" cy="346247"/>
          </a:xfrm>
          <a:prstGeom prst="rect">
            <a:avLst/>
          </a:prstGeom>
        </p:spPr>
        <p:txBody>
          <a:bodyPr wrap="square" lIns="68579" tIns="34289" rIns="68579" bIns="34289">
            <a:spAutoFit/>
          </a:bodyPr>
          <a:lstStyle/>
          <a:p>
            <a:pPr defTabSz="685783">
              <a:defRPr/>
            </a:pPr>
            <a:r>
              <a:rPr lang="zh-CN" altLang="zh-CN" sz="1800" dirty="0">
                <a:latin typeface="黑体" panose="02010609060101010101" pitchFamily="49" charset="-122"/>
                <a:ea typeface="黑体" panose="02010609060101010101" pitchFamily="49" charset="-122"/>
              </a:rPr>
              <a:t>根据填写方式的不同，问卷调查法可以分为自填式问卷和代填式问卷。</a:t>
            </a:r>
          </a:p>
        </p:txBody>
      </p:sp>
      <p:graphicFrame>
        <p:nvGraphicFramePr>
          <p:cNvPr id="10" name="图示 9">
            <a:extLst>
              <a:ext uri="{FF2B5EF4-FFF2-40B4-BE49-F238E27FC236}">
                <a16:creationId xmlns:a16="http://schemas.microsoft.com/office/drawing/2014/main" id="{8FF278AE-741C-40A8-8E55-640B582401EA}"/>
              </a:ext>
            </a:extLst>
          </p:cNvPr>
          <p:cNvGraphicFramePr/>
          <p:nvPr>
            <p:extLst>
              <p:ext uri="{D42A27DB-BD31-4B8C-83A1-F6EECF244321}">
                <p14:modId xmlns:p14="http://schemas.microsoft.com/office/powerpoint/2010/main" val="1128971590"/>
              </p:ext>
            </p:extLst>
          </p:nvPr>
        </p:nvGraphicFramePr>
        <p:xfrm>
          <a:off x="864049" y="1630085"/>
          <a:ext cx="7276450" cy="3043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4722143"/>
      </p:ext>
    </p:extLst>
  </p:cSld>
  <p:clrMapOvr>
    <a:masterClrMapping/>
  </p:clrMapOvr>
  <p:transition advTm="489">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39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）问卷调查法</a:t>
            </a:r>
          </a:p>
        </p:txBody>
      </p:sp>
      <p:sp>
        <p:nvSpPr>
          <p:cNvPr id="9" name="矩形 8">
            <a:extLst>
              <a:ext uri="{FF2B5EF4-FFF2-40B4-BE49-F238E27FC236}">
                <a16:creationId xmlns:a16="http://schemas.microsoft.com/office/drawing/2014/main" id="{A3C5D8CE-A57D-4DEE-9779-E241DD9B702A}"/>
              </a:ext>
            </a:extLst>
          </p:cNvPr>
          <p:cNvSpPr/>
          <p:nvPr/>
        </p:nvSpPr>
        <p:spPr>
          <a:xfrm>
            <a:off x="963530" y="1305597"/>
            <a:ext cx="7179237" cy="623246"/>
          </a:xfrm>
          <a:prstGeom prst="rect">
            <a:avLst/>
          </a:prstGeom>
        </p:spPr>
        <p:txBody>
          <a:bodyPr wrap="square" lIns="68579" tIns="34289" rIns="68579" bIns="34289">
            <a:spAutoFit/>
          </a:bodyPr>
          <a:lstStyle/>
          <a:p>
            <a:pPr defTabSz="685783">
              <a:defRPr/>
            </a:pPr>
            <a:r>
              <a:rPr lang="zh-CN" altLang="en-US" sz="1800" dirty="0">
                <a:latin typeface="黑体" panose="02010609060101010101" pitchFamily="49" charset="-122"/>
                <a:ea typeface="黑体" panose="02010609060101010101" pitchFamily="49" charset="-122"/>
              </a:rPr>
              <a:t>自填式问卷：</a:t>
            </a:r>
            <a:endParaRPr lang="en-US" altLang="zh-CN" sz="1800" dirty="0">
              <a:latin typeface="黑体" panose="02010609060101010101" pitchFamily="49" charset="-122"/>
              <a:ea typeface="黑体" panose="02010609060101010101" pitchFamily="49" charset="-122"/>
            </a:endParaRPr>
          </a:p>
          <a:p>
            <a:pPr defTabSz="685783">
              <a:defRPr/>
            </a:pPr>
            <a:r>
              <a:rPr lang="zh-CN" altLang="en-US" sz="1800" dirty="0">
                <a:latin typeface="黑体" panose="02010609060101010101" pitchFamily="49" charset="-122"/>
                <a:ea typeface="黑体" panose="02010609060101010101" pitchFamily="49" charset="-122"/>
              </a:rPr>
              <a:t>    在没有调查员协助的情况下完成的问卷</a:t>
            </a:r>
            <a:endParaRPr lang="zh-CN" altLang="zh-CN" sz="1800" dirty="0">
              <a:latin typeface="黑体" panose="02010609060101010101" pitchFamily="49" charset="-122"/>
              <a:ea typeface="黑体" panose="02010609060101010101" pitchFamily="49" charset="-122"/>
            </a:endParaRPr>
          </a:p>
        </p:txBody>
      </p:sp>
      <p:graphicFrame>
        <p:nvGraphicFramePr>
          <p:cNvPr id="2" name="表格 1">
            <a:extLst>
              <a:ext uri="{FF2B5EF4-FFF2-40B4-BE49-F238E27FC236}">
                <a16:creationId xmlns:a16="http://schemas.microsoft.com/office/drawing/2014/main" id="{565E6A3B-2F80-4288-BEB2-9CFCDFF04B9D}"/>
              </a:ext>
            </a:extLst>
          </p:cNvPr>
          <p:cNvGraphicFramePr>
            <a:graphicFrameLocks noGrp="1"/>
          </p:cNvGraphicFramePr>
          <p:nvPr/>
        </p:nvGraphicFramePr>
        <p:xfrm>
          <a:off x="494867" y="2089796"/>
          <a:ext cx="8352929" cy="2102772"/>
        </p:xfrm>
        <a:graphic>
          <a:graphicData uri="http://schemas.openxmlformats.org/drawingml/2006/table">
            <a:tbl>
              <a:tblPr firstRow="1" bandRow="1">
                <a:tableStyleId>{284E427A-3D55-4303-BF80-6455036E1DE7}</a:tableStyleId>
              </a:tblPr>
              <a:tblGrid>
                <a:gridCol w="1586252">
                  <a:extLst>
                    <a:ext uri="{9D8B030D-6E8A-4147-A177-3AD203B41FA5}">
                      <a16:colId xmlns:a16="http://schemas.microsoft.com/office/drawing/2014/main" val="2276824949"/>
                    </a:ext>
                  </a:extLst>
                </a:gridCol>
                <a:gridCol w="4441505">
                  <a:extLst>
                    <a:ext uri="{9D8B030D-6E8A-4147-A177-3AD203B41FA5}">
                      <a16:colId xmlns:a16="http://schemas.microsoft.com/office/drawing/2014/main" val="2308444344"/>
                    </a:ext>
                  </a:extLst>
                </a:gridCol>
                <a:gridCol w="2325172">
                  <a:extLst>
                    <a:ext uri="{9D8B030D-6E8A-4147-A177-3AD203B41FA5}">
                      <a16:colId xmlns:a16="http://schemas.microsoft.com/office/drawing/2014/main" val="424326475"/>
                    </a:ext>
                  </a:extLst>
                </a:gridCol>
              </a:tblGrid>
              <a:tr h="133128">
                <a:tc>
                  <a:txBody>
                    <a:bodyPr/>
                    <a:lstStyle/>
                    <a:p>
                      <a:pPr algn="ctr"/>
                      <a:endParaRPr lang="zh-CN" altLang="en-US" sz="1800" dirty="0"/>
                    </a:p>
                  </a:txBody>
                  <a:tcPr marT="45633" marB="45633"/>
                </a:tc>
                <a:tc>
                  <a:txBody>
                    <a:bodyPr/>
                    <a:lstStyle/>
                    <a:p>
                      <a:pPr algn="ctr"/>
                      <a:r>
                        <a:rPr lang="zh-CN" altLang="en-US" sz="1800" dirty="0"/>
                        <a:t>优点</a:t>
                      </a:r>
                    </a:p>
                  </a:txBody>
                  <a:tcPr marT="45633" marB="45633"/>
                </a:tc>
                <a:tc>
                  <a:txBody>
                    <a:bodyPr/>
                    <a:lstStyle/>
                    <a:p>
                      <a:pPr algn="ctr"/>
                      <a:r>
                        <a:rPr lang="zh-CN" altLang="en-US" sz="1800" dirty="0"/>
                        <a:t>缺点</a:t>
                      </a:r>
                    </a:p>
                  </a:txBody>
                  <a:tcPr marT="45633" marB="45633"/>
                </a:tc>
                <a:extLst>
                  <a:ext uri="{0D108BD9-81ED-4DB2-BD59-A6C34878D82A}">
                    <a16:rowId xmlns:a16="http://schemas.microsoft.com/office/drawing/2014/main" val="3689348099"/>
                  </a:ext>
                </a:extLst>
              </a:tr>
              <a:tr h="1659094">
                <a:tc>
                  <a:txBody>
                    <a:bodyPr/>
                    <a:lstStyle/>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r>
                        <a:rPr lang="zh-CN" altLang="en-US" sz="1800" dirty="0"/>
                        <a:t>自填式问卷</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管理相对容易</a:t>
                      </a:r>
                      <a:endParaRPr lang="en-US" altLang="zh-CN" sz="1800" dirty="0"/>
                    </a:p>
                    <a:p>
                      <a:pPr marL="285750" indent="-285750" algn="l">
                        <a:buFont typeface="Wingdings" panose="05000000000000000000" pitchFamily="2" charset="2"/>
                        <a:buChar char="l"/>
                      </a:pPr>
                      <a:r>
                        <a:rPr lang="zh-CN" altLang="en-US" sz="1800" dirty="0"/>
                        <a:t>比面访调查的费用低</a:t>
                      </a:r>
                      <a:endParaRPr lang="en-US" altLang="zh-CN" sz="1800" dirty="0"/>
                    </a:p>
                    <a:p>
                      <a:pPr marL="285750" indent="-285750" algn="l">
                        <a:buFont typeface="Wingdings" panose="05000000000000000000" pitchFamily="2" charset="2"/>
                        <a:buChar char="l"/>
                      </a:pPr>
                      <a:r>
                        <a:rPr lang="zh-CN" altLang="en-US" sz="1800" dirty="0"/>
                        <a:t>被调查者可以选择方便的时间填答问卷，必要时可以参考有关文字纪录而不必单纯依靠记忆进行回答</a:t>
                      </a:r>
                      <a:endParaRPr lang="en-US" altLang="zh-CN" sz="1800" dirty="0"/>
                    </a:p>
                    <a:p>
                      <a:pPr marL="285750" indent="-285750" algn="l">
                        <a:buFont typeface="Wingdings" panose="05000000000000000000" pitchFamily="2" charset="2"/>
                        <a:buChar char="l"/>
                      </a:pPr>
                      <a:r>
                        <a:rPr lang="zh-CN" altLang="en-US" sz="1800" dirty="0"/>
                        <a:t>减少被调查者回答敏感性问题的压力</a:t>
                      </a:r>
                    </a:p>
                  </a:txBody>
                  <a:tcPr marT="45633" marB="45633">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回答率比较低</a:t>
                      </a:r>
                      <a:endParaRPr lang="en-US" altLang="zh-CN" sz="1800" dirty="0"/>
                    </a:p>
                    <a:p>
                      <a:pPr marL="285750" indent="-285750" algn="l">
                        <a:buFont typeface="Wingdings" panose="05000000000000000000" pitchFamily="2" charset="2"/>
                        <a:buChar char="l"/>
                      </a:pPr>
                      <a:r>
                        <a:rPr lang="zh-CN" altLang="en-US" sz="1800" dirty="0"/>
                        <a:t>不适合结构复杂的问卷</a:t>
                      </a:r>
                      <a:endParaRPr lang="en-US" altLang="zh-CN" sz="1800" dirty="0"/>
                    </a:p>
                    <a:p>
                      <a:pPr marL="285750" indent="-285750" algn="l">
                        <a:buFont typeface="Wingdings" panose="05000000000000000000" pitchFamily="2" charset="2"/>
                        <a:buChar char="l"/>
                      </a:pPr>
                      <a:r>
                        <a:rPr lang="zh-CN" altLang="en-US" sz="1800" dirty="0"/>
                        <a:t>调查周期比较长</a:t>
                      </a:r>
                    </a:p>
                  </a:txBody>
                  <a:tcPr marT="45633" marB="45633">
                    <a:solidFill>
                      <a:schemeClr val="accent2">
                        <a:lumMod val="20000"/>
                        <a:lumOff val="80000"/>
                      </a:schemeClr>
                    </a:solidFill>
                  </a:tcPr>
                </a:tc>
                <a:extLst>
                  <a:ext uri="{0D108BD9-81ED-4DB2-BD59-A6C34878D82A}">
                    <a16:rowId xmlns:a16="http://schemas.microsoft.com/office/drawing/2014/main" val="3668162654"/>
                  </a:ext>
                </a:extLst>
              </a:tr>
            </a:tbl>
          </a:graphicData>
        </a:graphic>
      </p:graphicFrame>
    </p:spTree>
    <p:extLst>
      <p:ext uri="{BB962C8B-B14F-4D97-AF65-F5344CB8AC3E}">
        <p14:creationId xmlns:p14="http://schemas.microsoft.com/office/powerpoint/2010/main" val="3047867935"/>
      </p:ext>
    </p:extLst>
  </p:cSld>
  <p:clrMapOvr>
    <a:masterClrMapping/>
  </p:clrMapOvr>
  <p:transition advTm="489">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t>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defRPr/>
            </a:pPr>
            <a:endParaRPr lang="zh-CN" altLang="en-US" sz="1800">
              <a:solidFill>
                <a:prstClr val="white"/>
              </a:solidFill>
              <a:latin typeface="Arial" panose="020B0604020202020204"/>
              <a:ea typeface="微软雅黑" panose="020B0503020204020204" charset="-122"/>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defRPr/>
            </a:pPr>
            <a:r>
              <a:rPr lang="en-US" sz="1800" dirty="0">
                <a:solidFill>
                  <a:prstClr val="black">
                    <a:lumMod val="50000"/>
                    <a:lumOff val="50000"/>
                  </a:prstClr>
                </a:solidFill>
                <a:latin typeface="Impact" panose="020B0806030902050204" pitchFamily="34" charset="0"/>
                <a:ea typeface="微软雅黑" panose="020B0503020204020204" charset="-122"/>
              </a:rPr>
              <a:t>01</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defTabSz="685800">
              <a:defRPr/>
            </a:pPr>
            <a:r>
              <a:rPr lang="zh-CN" altLang="en-US" sz="2100" b="1" dirty="0">
                <a:solidFill>
                  <a:prstClr val="black"/>
                </a:solidFill>
                <a:latin typeface="黑体" panose="02010609060101010101" pitchFamily="49" charset="-122"/>
                <a:ea typeface="黑体" panose="02010609060101010101" pitchFamily="49" charset="-122"/>
              </a:rPr>
              <a:t>信息源定义及类型</a:t>
            </a:r>
            <a:endParaRPr lang="en-US" altLang="zh-CN" sz="2100" b="1" dirty="0">
              <a:solidFill>
                <a:prstClr val="black"/>
              </a:solidFill>
              <a:latin typeface="黑体" panose="02010609060101010101" pitchFamily="49" charset="-122"/>
              <a:ea typeface="黑体" panose="02010609060101010101" pitchFamily="49" charset="-122"/>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823206" y="987574"/>
            <a:ext cx="1242648"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信息源</a:t>
            </a:r>
            <a:endParaRPr lang="zh-CN" altLang="en-US" sz="18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85743C1-00FD-4EEC-9C00-FF64F8AD1E54}"/>
              </a:ext>
            </a:extLst>
          </p:cNvPr>
          <p:cNvSpPr/>
          <p:nvPr/>
        </p:nvSpPr>
        <p:spPr>
          <a:xfrm>
            <a:off x="1168373" y="1659485"/>
            <a:ext cx="7507237" cy="170540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任何事物都能够产生、传递信息，所以信息源的范围非常的广阔，它指所有产生、持有和传递信息的人、事物和机构。</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rPr>
              <a:t>信息源是人们在科研、生产经营和其他一切活动中所产生的成果和各种原始记录以及不同层次的加工处理成果</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666605"/>
      </p:ext>
    </p:extLst>
  </p:cSld>
  <p:clrMapOvr>
    <a:masterClrMapping/>
  </p:clrMapOvr>
  <p:transition advTm="489">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调查法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6" name="矩形 15">
            <a:extLst>
              <a:ext uri="{FF2B5EF4-FFF2-40B4-BE49-F238E27FC236}">
                <a16:creationId xmlns:a16="http://schemas.microsoft.com/office/drawing/2014/main" id="{DFBA7530-2319-4C8D-9C50-76F8FA269FB1}"/>
              </a:ext>
            </a:extLst>
          </p:cNvPr>
          <p:cNvSpPr/>
          <p:nvPr/>
        </p:nvSpPr>
        <p:spPr>
          <a:xfrm>
            <a:off x="714252" y="824428"/>
            <a:ext cx="1943161" cy="369332"/>
          </a:xfrm>
          <a:prstGeom prst="rect">
            <a:avLst/>
          </a:prstGeom>
        </p:spPr>
        <p:txBody>
          <a:bodyPr wrap="none">
            <a:spAutoFit/>
          </a:bodyPr>
          <a:lstStyle/>
          <a:p>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）问卷调查法</a:t>
            </a:r>
          </a:p>
        </p:txBody>
      </p:sp>
      <p:sp>
        <p:nvSpPr>
          <p:cNvPr id="9" name="矩形 8">
            <a:extLst>
              <a:ext uri="{FF2B5EF4-FFF2-40B4-BE49-F238E27FC236}">
                <a16:creationId xmlns:a16="http://schemas.microsoft.com/office/drawing/2014/main" id="{A3C5D8CE-A57D-4DEE-9779-E241DD9B702A}"/>
              </a:ext>
            </a:extLst>
          </p:cNvPr>
          <p:cNvSpPr/>
          <p:nvPr/>
        </p:nvSpPr>
        <p:spPr>
          <a:xfrm>
            <a:off x="963530" y="1305597"/>
            <a:ext cx="7179237" cy="900244"/>
          </a:xfrm>
          <a:prstGeom prst="rect">
            <a:avLst/>
          </a:prstGeom>
        </p:spPr>
        <p:txBody>
          <a:bodyPr wrap="square" lIns="68579" tIns="34289" rIns="68579" bIns="34289">
            <a:spAutoFit/>
          </a:bodyPr>
          <a:lstStyle/>
          <a:p>
            <a:pPr defTabSz="685783">
              <a:defRPr/>
            </a:pPr>
            <a:r>
              <a:rPr lang="zh-CN" altLang="en-US" sz="1800" dirty="0">
                <a:latin typeface="黑体" panose="02010609060101010101" pitchFamily="49" charset="-122"/>
                <a:ea typeface="黑体" panose="02010609060101010101" pitchFamily="49" charset="-122"/>
              </a:rPr>
              <a:t>代自填式问卷：</a:t>
            </a:r>
            <a:endParaRPr lang="en-US" altLang="zh-CN" sz="1800" dirty="0">
              <a:latin typeface="黑体" panose="02010609060101010101" pitchFamily="49" charset="-122"/>
              <a:ea typeface="黑体" panose="02010609060101010101" pitchFamily="49" charset="-122"/>
            </a:endParaRPr>
          </a:p>
          <a:p>
            <a:pPr defTabSz="685783">
              <a:defRPr/>
            </a:pPr>
            <a:r>
              <a:rPr lang="zh-CN" altLang="en-US" sz="1800" dirty="0">
                <a:latin typeface="黑体" panose="02010609060101010101" pitchFamily="49" charset="-122"/>
                <a:ea typeface="黑体" panose="02010609060101010101" pitchFamily="49" charset="-122"/>
              </a:rPr>
              <a:t>    是由调查者根据被调查者的回答如实填写问卷，因此也被称为问答式问卷或访问式问卷</a:t>
            </a:r>
            <a:endParaRPr lang="zh-CN" altLang="zh-CN" sz="1800" dirty="0">
              <a:latin typeface="黑体" panose="02010609060101010101" pitchFamily="49" charset="-122"/>
              <a:ea typeface="黑体" panose="02010609060101010101" pitchFamily="49" charset="-122"/>
            </a:endParaRPr>
          </a:p>
        </p:txBody>
      </p:sp>
      <p:graphicFrame>
        <p:nvGraphicFramePr>
          <p:cNvPr id="15" name="表格 14">
            <a:extLst>
              <a:ext uri="{FF2B5EF4-FFF2-40B4-BE49-F238E27FC236}">
                <a16:creationId xmlns:a16="http://schemas.microsoft.com/office/drawing/2014/main" id="{D7F37189-D63D-4149-93F2-446CA6C079BA}"/>
              </a:ext>
            </a:extLst>
          </p:cNvPr>
          <p:cNvGraphicFramePr>
            <a:graphicFrameLocks noGrp="1"/>
          </p:cNvGraphicFramePr>
          <p:nvPr>
            <p:extLst>
              <p:ext uri="{D42A27DB-BD31-4B8C-83A1-F6EECF244321}">
                <p14:modId xmlns:p14="http://schemas.microsoft.com/office/powerpoint/2010/main" val="3937182769"/>
              </p:ext>
            </p:extLst>
          </p:nvPr>
        </p:nvGraphicFramePr>
        <p:xfrm>
          <a:off x="494867" y="2514567"/>
          <a:ext cx="8352929" cy="1828640"/>
        </p:xfrm>
        <a:graphic>
          <a:graphicData uri="http://schemas.openxmlformats.org/drawingml/2006/table">
            <a:tbl>
              <a:tblPr firstRow="1" bandRow="1">
                <a:tableStyleId>{284E427A-3D55-4303-BF80-6455036E1DE7}</a:tableStyleId>
              </a:tblPr>
              <a:tblGrid>
                <a:gridCol w="1586252">
                  <a:extLst>
                    <a:ext uri="{9D8B030D-6E8A-4147-A177-3AD203B41FA5}">
                      <a16:colId xmlns:a16="http://schemas.microsoft.com/office/drawing/2014/main" val="1338188868"/>
                    </a:ext>
                  </a:extLst>
                </a:gridCol>
                <a:gridCol w="4441505">
                  <a:extLst>
                    <a:ext uri="{9D8B030D-6E8A-4147-A177-3AD203B41FA5}">
                      <a16:colId xmlns:a16="http://schemas.microsoft.com/office/drawing/2014/main" val="3878697158"/>
                    </a:ext>
                  </a:extLst>
                </a:gridCol>
                <a:gridCol w="2325172">
                  <a:extLst>
                    <a:ext uri="{9D8B030D-6E8A-4147-A177-3AD203B41FA5}">
                      <a16:colId xmlns:a16="http://schemas.microsoft.com/office/drawing/2014/main" val="4065238638"/>
                    </a:ext>
                  </a:extLst>
                </a:gridCol>
              </a:tblGrid>
              <a:tr h="133128">
                <a:tc>
                  <a:txBody>
                    <a:bodyPr/>
                    <a:lstStyle/>
                    <a:p>
                      <a:pPr algn="ctr"/>
                      <a:endParaRPr lang="zh-CN" altLang="en-US" sz="1800" dirty="0"/>
                    </a:p>
                  </a:txBody>
                  <a:tcPr marT="45633" marB="45633"/>
                </a:tc>
                <a:tc>
                  <a:txBody>
                    <a:bodyPr/>
                    <a:lstStyle/>
                    <a:p>
                      <a:pPr algn="ctr"/>
                      <a:r>
                        <a:rPr lang="zh-CN" altLang="en-US" sz="1800" dirty="0"/>
                        <a:t>优点</a:t>
                      </a:r>
                    </a:p>
                  </a:txBody>
                  <a:tcPr marT="45633" marB="45633"/>
                </a:tc>
                <a:tc>
                  <a:txBody>
                    <a:bodyPr/>
                    <a:lstStyle/>
                    <a:p>
                      <a:pPr algn="ctr"/>
                      <a:r>
                        <a:rPr lang="zh-CN" altLang="en-US" sz="1800" dirty="0"/>
                        <a:t>缺点</a:t>
                      </a:r>
                    </a:p>
                  </a:txBody>
                  <a:tcPr marT="45633" marB="45633"/>
                </a:tc>
                <a:extLst>
                  <a:ext uri="{0D108BD9-81ED-4DB2-BD59-A6C34878D82A}">
                    <a16:rowId xmlns:a16="http://schemas.microsoft.com/office/drawing/2014/main" val="2598421114"/>
                  </a:ext>
                </a:extLst>
              </a:tr>
              <a:tr h="1444674">
                <a:tc>
                  <a:txBody>
                    <a:bodyPr/>
                    <a:lstStyle/>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r>
                        <a:rPr lang="zh-CN" altLang="en-US" sz="1800" dirty="0"/>
                        <a:t>代填式问卷</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提高回答率</a:t>
                      </a:r>
                      <a:endParaRPr lang="en-US" altLang="zh-CN" sz="1800" dirty="0"/>
                    </a:p>
                    <a:p>
                      <a:pPr marL="285750" indent="-285750" algn="l">
                        <a:buFont typeface="Wingdings" panose="05000000000000000000" pitchFamily="2" charset="2"/>
                        <a:buChar char="l"/>
                      </a:pPr>
                      <a:r>
                        <a:rPr lang="zh-CN" altLang="en-US" sz="1800" dirty="0"/>
                        <a:t>可以进行概率抽样</a:t>
                      </a:r>
                      <a:endParaRPr lang="en-US" altLang="zh-CN" sz="1800" dirty="0"/>
                    </a:p>
                    <a:p>
                      <a:pPr marL="285750" indent="-285750" algn="l">
                        <a:buFont typeface="Wingdings" panose="05000000000000000000" pitchFamily="2" charset="2"/>
                        <a:buChar char="l"/>
                      </a:pPr>
                      <a:r>
                        <a:rPr lang="zh-CN" altLang="en-US" sz="1800" dirty="0"/>
                        <a:t>问卷设计中可以采用更多的技术手段</a:t>
                      </a:r>
                      <a:endParaRPr lang="en-US" altLang="zh-CN" sz="1800" dirty="0"/>
                    </a:p>
                    <a:p>
                      <a:pPr marL="285750" indent="-285750" algn="l">
                        <a:buFont typeface="Wingdings" panose="05000000000000000000" pitchFamily="2" charset="2"/>
                        <a:buChar char="l"/>
                      </a:pPr>
                      <a:r>
                        <a:rPr lang="zh-CN" altLang="en-US" sz="1800" dirty="0"/>
                        <a:t>能对数据采集进度进行调节</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调查成本比较高</a:t>
                      </a:r>
                      <a:endParaRPr lang="en-US" altLang="zh-CN" sz="1800" dirty="0"/>
                    </a:p>
                    <a:p>
                      <a:pPr marL="285750" indent="-285750" algn="l">
                        <a:buFont typeface="Wingdings" panose="05000000000000000000" pitchFamily="2" charset="2"/>
                        <a:buChar char="l"/>
                      </a:pPr>
                      <a:r>
                        <a:rPr lang="zh-CN" altLang="en-US" sz="1800" dirty="0"/>
                        <a:t>对调查过程的质量控制有一定难度</a:t>
                      </a:r>
                      <a:endParaRPr lang="en-US" altLang="zh-CN" sz="1800" dirty="0"/>
                    </a:p>
                    <a:p>
                      <a:pPr marL="285750" indent="-285750" algn="l">
                        <a:buFont typeface="Wingdings" panose="05000000000000000000" pitchFamily="2" charset="2"/>
                        <a:buChar char="l"/>
                      </a:pPr>
                      <a:r>
                        <a:rPr lang="zh-CN" altLang="en-US" sz="1800" dirty="0"/>
                        <a:t>对于敏感性问题回答率低</a:t>
                      </a:r>
                    </a:p>
                  </a:txBody>
                  <a:tcPr marL="91443" marR="91443" marT="45727" marB="45727">
                    <a:solidFill>
                      <a:schemeClr val="accent2">
                        <a:lumMod val="20000"/>
                        <a:lumOff val="80000"/>
                      </a:schemeClr>
                    </a:solidFill>
                  </a:tcPr>
                </a:tc>
                <a:extLst>
                  <a:ext uri="{0D108BD9-81ED-4DB2-BD59-A6C34878D82A}">
                    <a16:rowId xmlns:a16="http://schemas.microsoft.com/office/drawing/2014/main" val="969221260"/>
                  </a:ext>
                </a:extLst>
              </a:tr>
            </a:tbl>
          </a:graphicData>
        </a:graphic>
      </p:graphicFrame>
    </p:spTree>
    <p:extLst>
      <p:ext uri="{BB962C8B-B14F-4D97-AF65-F5344CB8AC3E}">
        <p14:creationId xmlns:p14="http://schemas.microsoft.com/office/powerpoint/2010/main" val="379108432"/>
      </p:ext>
    </p:extLst>
  </p:cSld>
  <p:clrMapOvr>
    <a:masterClrMapping/>
  </p:clrMapOvr>
  <p:transition advTm="489">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7" name="内容占位符 2">
            <a:extLst>
              <a:ext uri="{FF2B5EF4-FFF2-40B4-BE49-F238E27FC236}">
                <a16:creationId xmlns:a16="http://schemas.microsoft.com/office/drawing/2014/main" id="{9A30FB54-0499-4ABB-A633-225199893B46}"/>
              </a:ext>
            </a:extLst>
          </p:cNvPr>
          <p:cNvSpPr txBox="1">
            <a:spLocks/>
          </p:cNvSpPr>
          <p:nvPr/>
        </p:nvSpPr>
        <p:spPr>
          <a:xfrm>
            <a:off x="539552" y="880692"/>
            <a:ext cx="7797423" cy="3635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ct val="20000"/>
              </a:spcBef>
              <a:spcAft>
                <a:spcPts val="0"/>
              </a:spcAft>
              <a:buClrTx/>
              <a:buSzTx/>
              <a:buFont typeface="Wingdings" panose="05000000000000000000" pitchFamily="2"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访谈法</a:t>
            </a: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是通过有目的地与调查对象直接交谈来采集信息的方法。</a:t>
            </a:r>
            <a:endParaRPr kumimoji="0" lang="en-US" altLang="zh-CN"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857250" marR="0" lvl="1" indent="-457200" algn="l" defTabSz="914400" rtl="0" eaLnBrk="1" fontAlgn="auto" latinLnBrk="0" hangingPunct="1">
              <a:lnSpc>
                <a:spcPct val="160000"/>
              </a:lnSpc>
              <a:spcBef>
                <a:spcPct val="2000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性质：访谈是一种口语交际形式，与一位或多位被采访者进行面对面，富有探究性的交流活动。采访者要尽可能多的挖掘某人某事的</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深层信息。</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857250" marR="0" lvl="1" indent="-457200" algn="l" defTabSz="914400" rtl="0" eaLnBrk="1" fontAlgn="auto" latinLnBrk="0" hangingPunct="1">
              <a:lnSpc>
                <a:spcPct val="160000"/>
              </a:lnSpc>
              <a:spcBef>
                <a:spcPct val="2000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类型：</a:t>
            </a:r>
            <a:endParaRPr kumimoji="0" lang="en-US" altLang="zh-CN"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257300" marR="0" lvl="2" indent="-4572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按调查对象分：个别访谈、集体访谈</a:t>
            </a:r>
            <a:endParaRPr kumimoji="0" lang="en-US" altLang="zh-CN"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257300" marR="0" lvl="2" indent="-4572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按接触人员分：面对面访谈、电话访谈、网上访谈</a:t>
            </a:r>
            <a:endParaRPr kumimoji="0" lang="en-US" altLang="zh-CN"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257300" marR="0" lvl="2" indent="-4572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按调查次数分：一次性访谈和跟踪访谈</a:t>
            </a:r>
            <a:endParaRPr kumimoji="0" lang="en-US" altLang="zh-CN" sz="1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252618"/>
      </p:ext>
    </p:extLst>
  </p:cSld>
  <p:clrMapOvr>
    <a:masterClrMapping/>
  </p:clrMapOvr>
  <p:transition advTm="489">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aphicFrame>
        <p:nvGraphicFramePr>
          <p:cNvPr id="7" name="表格 6">
            <a:extLst>
              <a:ext uri="{FF2B5EF4-FFF2-40B4-BE49-F238E27FC236}">
                <a16:creationId xmlns:a16="http://schemas.microsoft.com/office/drawing/2014/main" id="{5DFFEB98-9B75-49A3-97B8-B09D94B40C1B}"/>
              </a:ext>
            </a:extLst>
          </p:cNvPr>
          <p:cNvGraphicFramePr>
            <a:graphicFrameLocks noGrp="1"/>
          </p:cNvGraphicFramePr>
          <p:nvPr>
            <p:extLst>
              <p:ext uri="{D42A27DB-BD31-4B8C-83A1-F6EECF244321}">
                <p14:modId xmlns:p14="http://schemas.microsoft.com/office/powerpoint/2010/main" val="686204824"/>
              </p:ext>
            </p:extLst>
          </p:nvPr>
        </p:nvGraphicFramePr>
        <p:xfrm>
          <a:off x="823206" y="1058680"/>
          <a:ext cx="7271304" cy="3464171"/>
        </p:xfrm>
        <a:graphic>
          <a:graphicData uri="http://schemas.openxmlformats.org/drawingml/2006/table">
            <a:tbl>
              <a:tblPr firstRow="1" bandRow="1">
                <a:tableStyleId>{5C22544A-7EE6-4342-B048-85BDC9FD1C3A}</a:tableStyleId>
              </a:tblPr>
              <a:tblGrid>
                <a:gridCol w="3635652">
                  <a:extLst>
                    <a:ext uri="{9D8B030D-6E8A-4147-A177-3AD203B41FA5}">
                      <a16:colId xmlns:a16="http://schemas.microsoft.com/office/drawing/2014/main" val="364146571"/>
                    </a:ext>
                  </a:extLst>
                </a:gridCol>
                <a:gridCol w="3635652">
                  <a:extLst>
                    <a:ext uri="{9D8B030D-6E8A-4147-A177-3AD203B41FA5}">
                      <a16:colId xmlns:a16="http://schemas.microsoft.com/office/drawing/2014/main" val="637492741"/>
                    </a:ext>
                  </a:extLst>
                </a:gridCol>
              </a:tblGrid>
              <a:tr h="489704">
                <a:tc>
                  <a:txBody>
                    <a:bodyPr/>
                    <a:lstStyle/>
                    <a:p>
                      <a:pPr algn="l"/>
                      <a:r>
                        <a:rPr lang="zh-CN" altLang="en-US" sz="1600" dirty="0">
                          <a:latin typeface="微软雅黑" panose="020B0503020204020204" pitchFamily="34" charset="-122"/>
                          <a:ea typeface="微软雅黑" panose="020B0503020204020204" pitchFamily="34" charset="-122"/>
                        </a:rPr>
                        <a:t>优点</a:t>
                      </a:r>
                    </a:p>
                  </a:txBody>
                  <a:tcPr anchor="ctr"/>
                </a:tc>
                <a:tc>
                  <a:txBody>
                    <a:bodyPr/>
                    <a:lstStyle/>
                    <a:p>
                      <a:pPr algn="l"/>
                      <a:r>
                        <a:rPr lang="zh-CN" altLang="en-US" sz="1600" dirty="0">
                          <a:latin typeface="微软雅黑" panose="020B0503020204020204" pitchFamily="34" charset="-122"/>
                          <a:ea typeface="微软雅黑" panose="020B0503020204020204" pitchFamily="34" charset="-122"/>
                        </a:rPr>
                        <a:t>缺点</a:t>
                      </a:r>
                    </a:p>
                  </a:txBody>
                  <a:tcPr anchor="ctr"/>
                </a:tc>
                <a:extLst>
                  <a:ext uri="{0D108BD9-81ED-4DB2-BD59-A6C34878D82A}">
                    <a16:rowId xmlns:a16="http://schemas.microsoft.com/office/drawing/2014/main" val="429982563"/>
                  </a:ext>
                </a:extLst>
              </a:tr>
              <a:tr h="2908651">
                <a:tc>
                  <a:txBody>
                    <a:bodyPr/>
                    <a:lstStyle/>
                    <a:p>
                      <a:pPr marL="285750" indent="-285750" algn="l">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社会现象认识广泛</a:t>
                      </a:r>
                    </a:p>
                    <a:p>
                      <a:pPr marL="285750" indent="-285750" algn="l">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研究问题深入</a:t>
                      </a:r>
                    </a:p>
                    <a:p>
                      <a:pPr marL="285750" indent="-285750" algn="l">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收集信息可靠</a:t>
                      </a:r>
                    </a:p>
                    <a:p>
                      <a:pPr marL="285750" indent="-285750" algn="l">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调查方式灵活</a:t>
                      </a:r>
                    </a:p>
                  </a:txBody>
                  <a:tcPr anchor="ctr"/>
                </a:tc>
                <a:tc>
                  <a:txBody>
                    <a:bodyPr/>
                    <a:lstStyle/>
                    <a:p>
                      <a:pPr marL="285750" indent="-285750" algn="l">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访谈法的实施必须依赖于具有较高素质的访问员，保证调查的质量。</a:t>
                      </a:r>
                    </a:p>
                    <a:p>
                      <a:pPr marL="285750" indent="-285750" algn="l">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访谈的实施依赖于被访者是否方便询问，在不便当面询问或不能询问被访者的情况下，访谈法就无法实施，也不能获取信息</a:t>
                      </a:r>
                    </a:p>
                    <a:p>
                      <a:pPr marL="285750" indent="-285750" algn="l">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消耗费用大</a:t>
                      </a:r>
                    </a:p>
                    <a:p>
                      <a:pPr marL="285750" indent="-285750" algn="l">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持续时间长</a:t>
                      </a:r>
                    </a:p>
                  </a:txBody>
                  <a:tcPr anchor="ctr"/>
                </a:tc>
                <a:extLst>
                  <a:ext uri="{0D108BD9-81ED-4DB2-BD59-A6C34878D82A}">
                    <a16:rowId xmlns:a16="http://schemas.microsoft.com/office/drawing/2014/main" val="1977275821"/>
                  </a:ext>
                </a:extLst>
              </a:tr>
            </a:tbl>
          </a:graphicData>
        </a:graphic>
      </p:graphicFrame>
    </p:spTree>
    <p:extLst>
      <p:ext uri="{BB962C8B-B14F-4D97-AF65-F5344CB8AC3E}">
        <p14:creationId xmlns:p14="http://schemas.microsoft.com/office/powerpoint/2010/main" val="3297436102"/>
      </p:ext>
    </p:extLst>
  </p:cSld>
  <p:clrMapOvr>
    <a:masterClrMapping/>
  </p:clrMapOvr>
  <p:transition advTm="489">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Rectangle 3">
            <a:extLst>
              <a:ext uri="{FF2B5EF4-FFF2-40B4-BE49-F238E27FC236}">
                <a16:creationId xmlns:a16="http://schemas.microsoft.com/office/drawing/2014/main" id="{AEDD1BC2-B032-4CD5-813F-D6FB10E9F44A}"/>
              </a:ext>
            </a:extLst>
          </p:cNvPr>
          <p:cNvSpPr txBox="1">
            <a:spLocks noChangeArrowheads="1"/>
          </p:cNvSpPr>
          <p:nvPr/>
        </p:nvSpPr>
        <p:spPr>
          <a:xfrm>
            <a:off x="611560" y="987574"/>
            <a:ext cx="8228012" cy="22057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集体访谈与个体访谈</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集体访谈是将许多调查对象集中在一起同时进行访问，也就是通常所说的“开调查会”</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头脑风暴法</a:t>
            </a: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焦点小组</a:t>
            </a:r>
          </a:p>
        </p:txBody>
      </p:sp>
      <p:sp>
        <p:nvSpPr>
          <p:cNvPr id="10" name="Rectangle 5">
            <a:extLst>
              <a:ext uri="{FF2B5EF4-FFF2-40B4-BE49-F238E27FC236}">
                <a16:creationId xmlns:a16="http://schemas.microsoft.com/office/drawing/2014/main" id="{91A8525C-C5C4-4E09-8495-CC9F568DF7D9}"/>
              </a:ext>
            </a:extLst>
          </p:cNvPr>
          <p:cNvSpPr>
            <a:spLocks noChangeArrowheads="1"/>
          </p:cNvSpPr>
          <p:nvPr/>
        </p:nvSpPr>
        <p:spPr bwMode="auto">
          <a:xfrm>
            <a:off x="733082" y="3075806"/>
            <a:ext cx="8074025" cy="165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defTabSz="914400">
              <a:buClrTx/>
              <a:buSzTx/>
              <a:buFont typeface="Wingdings" panose="05000000000000000000" pitchFamily="2" charset="2"/>
              <a:buChar char="Ø"/>
              <a:defRPr/>
            </a:pPr>
            <a:r>
              <a:rPr lang="zh-CN" altLang="en-US" sz="2000" b="1" dirty="0">
                <a:solidFill>
                  <a:sysClr val="windowText" lastClr="000000"/>
                </a:solidFill>
                <a:effectLst/>
                <a:latin typeface="微软雅黑" panose="020B0503020204020204" pitchFamily="34" charset="-122"/>
                <a:ea typeface="微软雅黑" panose="020B0503020204020204" pitchFamily="34" charset="-122"/>
              </a:rPr>
              <a:t>个体访谈是以个人作为访问对象。这种访谈的长处在于能够根据访问对象的特殊性区别对待。</a:t>
            </a:r>
            <a:endParaRPr lang="en-US" altLang="zh-CN" sz="2000" b="1" dirty="0">
              <a:solidFill>
                <a:sysClr val="windowText" lastClr="000000"/>
              </a:solidFill>
              <a:effectLst/>
              <a:latin typeface="微软雅黑" panose="020B0503020204020204" pitchFamily="34" charset="-122"/>
              <a:ea typeface="微软雅黑" panose="020B0503020204020204" pitchFamily="34" charset="-122"/>
            </a:endParaRPr>
          </a:p>
          <a:p>
            <a:pPr marL="742950" marR="0" lvl="1" indent="-285750" defTabSz="914400" eaLnBrk="1" fontAlgn="auto" latinLnBrk="0" hangingPunct="1">
              <a:lnSpc>
                <a:spcPct val="100000"/>
              </a:lnSpc>
              <a:spcBef>
                <a:spcPct val="20000"/>
              </a:spcBef>
              <a:spcAft>
                <a:spcPts val="0"/>
              </a:spcAft>
              <a:buClr>
                <a:srgbClr val="C0504D"/>
              </a:buClr>
              <a:buSzPct val="70000"/>
              <a:buFont typeface="Wingdings" panose="05000000000000000000" pitchFamily="2" charset="2"/>
              <a:buChar char="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深层访谈</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742950" marR="0" lvl="1" indent="-285750" defTabSz="914400" eaLnBrk="1" fontAlgn="auto" latinLnBrk="0" hangingPunct="1">
              <a:lnSpc>
                <a:spcPct val="100000"/>
              </a:lnSpc>
              <a:spcBef>
                <a:spcPct val="20000"/>
              </a:spcBef>
              <a:spcAft>
                <a:spcPts val="0"/>
              </a:spcAft>
              <a:buClr>
                <a:srgbClr val="C0504D"/>
              </a:buClr>
              <a:buSzPct val="70000"/>
              <a:buFont typeface="Wingdings" panose="05000000000000000000" pitchFamily="2" charset="2"/>
              <a:buChar char="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德尔菲法</a:t>
            </a: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457200" marR="0" lvl="1" indent="0" defTabSz="914400" eaLnBrk="1" fontAlgn="auto" latinLnBrk="0" hangingPunct="1">
              <a:lnSpc>
                <a:spcPct val="100000"/>
              </a:lnSpc>
              <a:spcBef>
                <a:spcPct val="20000"/>
              </a:spcBef>
              <a:spcAft>
                <a:spcPts val="0"/>
              </a:spcAft>
              <a:buClr>
                <a:srgbClr val="C0504D"/>
              </a:buClr>
              <a:buSzPct val="70000"/>
              <a:buFont typeface="Wingdings" panose="05000000000000000000" pitchFamily="2" charset="2"/>
              <a:buNone/>
              <a:tabLst/>
              <a:defRPr/>
            </a:pPr>
            <a:endParaRPr kumimoji="0" lang="en-US" altLang="zh-CN" sz="2400" b="0" i="0" u="none" strike="noStrike" kern="0" cap="none" spc="0" normalizeH="0" baseline="0" noProof="0" dirty="0">
              <a:ln>
                <a:noFill/>
              </a:ln>
              <a:solidFill>
                <a:prstClr val="black"/>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9535289"/>
      </p:ext>
    </p:extLst>
  </p:cSld>
  <p:clrMapOvr>
    <a:masterClrMapping/>
  </p:clrMapOvr>
  <p:transition advTm="489">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51FFB46E-BB07-459D-A5D4-CEC08A623BA8}"/>
              </a:ext>
            </a:extLst>
          </p:cNvPr>
          <p:cNvSpPr/>
          <p:nvPr/>
        </p:nvSpPr>
        <p:spPr>
          <a:xfrm>
            <a:off x="50312" y="892283"/>
            <a:ext cx="2197718" cy="408445"/>
          </a:xfrm>
          <a:prstGeom prst="rect">
            <a:avLst/>
          </a:prstGeom>
        </p:spPr>
        <p:txBody>
          <a:bodyPr wrap="none">
            <a:spAutoFit/>
          </a:bodyPr>
          <a:lstStyle/>
          <a:p>
            <a:pPr indent="267970" algn="just">
              <a:lnSpc>
                <a:spcPct val="125000"/>
              </a:lnSpc>
              <a:spcAft>
                <a:spcPts val="0"/>
              </a:spcAft>
            </a:pPr>
            <a:r>
              <a:rPr lang="zh-CN" altLang="zh-CN" sz="1800" b="1" kern="100" dirty="0">
                <a:latin typeface="Times New Roman" panose="02020603050405020304" pitchFamily="18" charset="0"/>
                <a:cs typeface="Times New Roman" panose="02020603050405020304" pitchFamily="18" charset="0"/>
              </a:rPr>
              <a:t>（</a:t>
            </a:r>
            <a:r>
              <a:rPr lang="en-US" altLang="zh-CN" sz="1800" b="1" kern="100" dirty="0">
                <a:latin typeface="Times New Roman" panose="02020603050405020304" pitchFamily="18" charset="0"/>
                <a:cs typeface="Times New Roman" panose="02020603050405020304" pitchFamily="18" charset="0"/>
              </a:rPr>
              <a:t>1</a:t>
            </a:r>
            <a:r>
              <a:rPr lang="zh-CN" altLang="zh-CN" sz="1800" b="1" kern="100" dirty="0">
                <a:latin typeface="Times New Roman" panose="02020603050405020304" pitchFamily="18" charset="0"/>
                <a:cs typeface="Times New Roman" panose="02020603050405020304" pitchFamily="18" charset="0"/>
              </a:rPr>
              <a:t>）</a:t>
            </a:r>
            <a:r>
              <a:rPr lang="zh-CN" altLang="en-US" sz="1800" b="1" kern="100" dirty="0">
                <a:latin typeface="Times New Roman" panose="02020603050405020304" pitchFamily="18" charset="0"/>
                <a:cs typeface="Times New Roman" panose="02020603050405020304" pitchFamily="18" charset="0"/>
              </a:rPr>
              <a:t>头脑风暴法</a:t>
            </a:r>
            <a:endParaRPr lang="zh-CN" altLang="zh-CN" sz="1800" kern="100" dirty="0">
              <a:latin typeface="Calibri" panose="020F0502020204030204" pitchFamily="34" charset="0"/>
              <a:cs typeface="Times New Roman" panose="02020603050405020304" pitchFamily="18" charset="0"/>
            </a:endParaRPr>
          </a:p>
        </p:txBody>
      </p:sp>
      <p:pic>
        <p:nvPicPr>
          <p:cNvPr id="8" name="图片 7">
            <a:extLst>
              <a:ext uri="{FF2B5EF4-FFF2-40B4-BE49-F238E27FC236}">
                <a16:creationId xmlns:a16="http://schemas.microsoft.com/office/drawing/2014/main" id="{F4894067-2728-4AA3-9FEA-12A9D62DDD2C}"/>
              </a:ext>
            </a:extLst>
          </p:cNvPr>
          <p:cNvPicPr/>
          <p:nvPr/>
        </p:nvPicPr>
        <p:blipFill>
          <a:blip r:embed="rId4"/>
          <a:stretch>
            <a:fillRect/>
          </a:stretch>
        </p:blipFill>
        <p:spPr>
          <a:xfrm>
            <a:off x="5220072" y="1059582"/>
            <a:ext cx="2880320" cy="1570104"/>
          </a:xfrm>
          <a:prstGeom prst="rect">
            <a:avLst/>
          </a:prstGeom>
        </p:spPr>
      </p:pic>
      <p:sp>
        <p:nvSpPr>
          <p:cNvPr id="9" name="文本框 8">
            <a:extLst>
              <a:ext uri="{FF2B5EF4-FFF2-40B4-BE49-F238E27FC236}">
                <a16:creationId xmlns:a16="http://schemas.microsoft.com/office/drawing/2014/main" id="{0C33B503-766F-4BAB-A784-8A30062C5FCC}"/>
              </a:ext>
            </a:extLst>
          </p:cNvPr>
          <p:cNvSpPr txBox="1"/>
          <p:nvPr/>
        </p:nvSpPr>
        <p:spPr>
          <a:xfrm>
            <a:off x="611560" y="1419622"/>
            <a:ext cx="4176464" cy="1269578"/>
          </a:xfrm>
          <a:prstGeom prst="rect">
            <a:avLst/>
          </a:prstGeom>
          <a:noFill/>
        </p:spPr>
        <p:txBody>
          <a:bodyPr wrap="square" rtlCol="0">
            <a:spAutoFit/>
          </a:bodyPr>
          <a:lstStyle/>
          <a:p>
            <a:pPr>
              <a:lnSpc>
                <a:spcPct val="150000"/>
              </a:lnSpc>
            </a:pPr>
            <a:r>
              <a:rPr lang="en-US" altLang="zh-CN" dirty="0"/>
              <a:t>        </a:t>
            </a:r>
            <a:r>
              <a:rPr lang="zh-CN" altLang="zh-CN" dirty="0"/>
              <a:t>头脑风暴法，顾名思义就是让人们自由的发表意见，通过相互交流、讨论甚至争论激发思维的风暴来获取信息的方法</a:t>
            </a:r>
            <a:endParaRPr lang="zh-CN" altLang="en-US" dirty="0"/>
          </a:p>
        </p:txBody>
      </p:sp>
      <p:pic>
        <p:nvPicPr>
          <p:cNvPr id="15" name="图片 14">
            <a:extLst>
              <a:ext uri="{FF2B5EF4-FFF2-40B4-BE49-F238E27FC236}">
                <a16:creationId xmlns:a16="http://schemas.microsoft.com/office/drawing/2014/main" id="{3427D6FC-BEDE-484A-85A7-E360B14B5639}"/>
              </a:ext>
            </a:extLst>
          </p:cNvPr>
          <p:cNvPicPr/>
          <p:nvPr/>
        </p:nvPicPr>
        <p:blipFill>
          <a:blip r:embed="rId5"/>
          <a:stretch>
            <a:fillRect/>
          </a:stretch>
        </p:blipFill>
        <p:spPr>
          <a:xfrm>
            <a:off x="683568" y="3003798"/>
            <a:ext cx="2926489" cy="1304307"/>
          </a:xfrm>
          <a:prstGeom prst="rect">
            <a:avLst/>
          </a:prstGeom>
        </p:spPr>
      </p:pic>
      <p:sp>
        <p:nvSpPr>
          <p:cNvPr id="16" name="矩形 15">
            <a:extLst>
              <a:ext uri="{FF2B5EF4-FFF2-40B4-BE49-F238E27FC236}">
                <a16:creationId xmlns:a16="http://schemas.microsoft.com/office/drawing/2014/main" id="{4A312694-BFAA-4534-A532-7F2F1F36B061}"/>
              </a:ext>
            </a:extLst>
          </p:cNvPr>
          <p:cNvSpPr/>
          <p:nvPr/>
        </p:nvSpPr>
        <p:spPr>
          <a:xfrm>
            <a:off x="3923928" y="2643758"/>
            <a:ext cx="4358702" cy="2308322"/>
          </a:xfrm>
          <a:prstGeom prst="rect">
            <a:avLst/>
          </a:prstGeom>
        </p:spPr>
        <p:txBody>
          <a:bodyPr wrap="square" lIns="68579" tIns="34289" rIns="68579" bIns="34289">
            <a:spAutoFit/>
          </a:bodyPr>
          <a:lstStyle/>
          <a:p>
            <a:pPr defTabSz="685783">
              <a:lnSpc>
                <a:spcPct val="150000"/>
              </a:lnSpc>
              <a:defRPr/>
            </a:pPr>
            <a:r>
              <a:rPr lang="en-US" altLang="zh-CN" b="1" dirty="0"/>
              <a:t>《</a:t>
            </a:r>
            <a:r>
              <a:rPr lang="zh-CN" altLang="en-US" b="1" dirty="0"/>
              <a:t>头脑风暴</a:t>
            </a:r>
            <a:r>
              <a:rPr lang="en-US" altLang="zh-CN" b="1" dirty="0"/>
              <a:t>》</a:t>
            </a:r>
            <a:r>
              <a:rPr lang="zh-CN" altLang="en-US" b="1" dirty="0"/>
              <a:t>节目</a:t>
            </a:r>
            <a:endParaRPr lang="en-US" altLang="zh-CN" b="1" dirty="0"/>
          </a:p>
          <a:p>
            <a:pPr defTabSz="685783">
              <a:lnSpc>
                <a:spcPct val="150000"/>
              </a:lnSpc>
              <a:defRPr/>
            </a:pPr>
            <a:r>
              <a:rPr lang="en-US" altLang="zh-CN" dirty="0"/>
              <a:t>        </a:t>
            </a:r>
            <a:r>
              <a:rPr lang="zh-CN" altLang="zh-CN" dirty="0"/>
              <a:t>通过主持人与嘉宾的对话，嘉宾与嘉宾的交锋，观众与嘉宾的现场碰撞等来探讨新潮经营理念、捕捉鲜活管理实例、演绎企业得失故事。</a:t>
            </a:r>
          </a:p>
          <a:p>
            <a:pPr defTabSz="685783">
              <a:defRPr/>
            </a:pPr>
            <a:endParaRPr lang="en-US" altLang="zh-CN" sz="1800" b="1" dirty="0">
              <a:solidFill>
                <a:srgbClr val="C00000"/>
              </a:solidFill>
            </a:endParaRPr>
          </a:p>
        </p:txBody>
      </p:sp>
      <p:sp>
        <p:nvSpPr>
          <p:cNvPr id="17" name="文本框 16">
            <a:extLst>
              <a:ext uri="{FF2B5EF4-FFF2-40B4-BE49-F238E27FC236}">
                <a16:creationId xmlns:a16="http://schemas.microsoft.com/office/drawing/2014/main" id="{468DC269-9244-46E3-BA04-C355A207FC20}"/>
              </a:ext>
            </a:extLst>
          </p:cNvPr>
          <p:cNvSpPr txBox="1"/>
          <p:nvPr/>
        </p:nvSpPr>
        <p:spPr>
          <a:xfrm>
            <a:off x="198576" y="4848268"/>
            <a:ext cx="2808312" cy="261610"/>
          </a:xfrm>
          <a:prstGeom prst="rect">
            <a:avLst/>
          </a:prstGeom>
          <a:noFill/>
        </p:spPr>
        <p:txBody>
          <a:bodyPr wrap="square" rtlCol="0">
            <a:spAutoFit/>
          </a:bodyPr>
          <a:lstStyle/>
          <a:p>
            <a:r>
              <a:rPr lang="zh-CN" altLang="en-US" sz="1100" dirty="0"/>
              <a:t>图片来自第一财经</a:t>
            </a:r>
            <a:r>
              <a:rPr lang="en-US" altLang="zh-CN" sz="1100" dirty="0">
                <a:hlinkClick r:id="rId6"/>
              </a:rPr>
              <a:t>https://www.yicai.com</a:t>
            </a:r>
            <a:endParaRPr lang="zh-CN" altLang="en-US" sz="1100" dirty="0"/>
          </a:p>
        </p:txBody>
      </p:sp>
    </p:spTree>
    <p:extLst>
      <p:ext uri="{BB962C8B-B14F-4D97-AF65-F5344CB8AC3E}">
        <p14:creationId xmlns:p14="http://schemas.microsoft.com/office/powerpoint/2010/main" val="3641526193"/>
      </p:ext>
    </p:extLst>
  </p:cSld>
  <p:clrMapOvr>
    <a:masterClrMapping/>
  </p:clrMapOvr>
  <p:transition advTm="489">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51FFB46E-BB07-459D-A5D4-CEC08A623BA8}"/>
              </a:ext>
            </a:extLst>
          </p:cNvPr>
          <p:cNvSpPr/>
          <p:nvPr/>
        </p:nvSpPr>
        <p:spPr>
          <a:xfrm>
            <a:off x="162481" y="810607"/>
            <a:ext cx="2197718" cy="408445"/>
          </a:xfrm>
          <a:prstGeom prst="rect">
            <a:avLst/>
          </a:prstGeom>
        </p:spPr>
        <p:txBody>
          <a:bodyPr wrap="none">
            <a:spAutoFit/>
          </a:bodyPr>
          <a:lstStyle/>
          <a:p>
            <a:pPr indent="267970" algn="just">
              <a:lnSpc>
                <a:spcPct val="125000"/>
              </a:lnSpc>
              <a:spcAft>
                <a:spcPts val="0"/>
              </a:spcAft>
            </a:pPr>
            <a:r>
              <a:rPr lang="zh-CN" altLang="zh-CN" sz="1800" b="1" kern="100" dirty="0">
                <a:latin typeface="Times New Roman" panose="02020603050405020304" pitchFamily="18" charset="0"/>
                <a:cs typeface="Times New Roman" panose="02020603050405020304" pitchFamily="18" charset="0"/>
              </a:rPr>
              <a:t>（</a:t>
            </a:r>
            <a:r>
              <a:rPr lang="en-US" altLang="zh-CN" sz="1800" b="1" kern="100" dirty="0">
                <a:latin typeface="Times New Roman" panose="02020603050405020304" pitchFamily="18" charset="0"/>
                <a:cs typeface="Times New Roman" panose="02020603050405020304" pitchFamily="18" charset="0"/>
              </a:rPr>
              <a:t>1</a:t>
            </a:r>
            <a:r>
              <a:rPr lang="zh-CN" altLang="zh-CN" sz="1800" b="1" kern="100" dirty="0">
                <a:latin typeface="Times New Roman" panose="02020603050405020304" pitchFamily="18" charset="0"/>
                <a:cs typeface="Times New Roman" panose="02020603050405020304" pitchFamily="18" charset="0"/>
              </a:rPr>
              <a:t>）</a:t>
            </a:r>
            <a:r>
              <a:rPr lang="zh-CN" altLang="en-US" sz="1800" b="1" kern="100" dirty="0">
                <a:latin typeface="Times New Roman" panose="02020603050405020304" pitchFamily="18" charset="0"/>
                <a:cs typeface="Times New Roman" panose="02020603050405020304" pitchFamily="18" charset="0"/>
              </a:rPr>
              <a:t>头脑风暴法</a:t>
            </a:r>
            <a:endParaRPr lang="zh-CN" altLang="zh-CN" sz="1800" kern="100" dirty="0">
              <a:latin typeface="Calibri" panose="020F0502020204030204" pitchFamily="34" charset="0"/>
              <a:cs typeface="Times New Roman" panose="02020603050405020304" pitchFamily="18" charset="0"/>
            </a:endParaRPr>
          </a:p>
        </p:txBody>
      </p:sp>
      <p:graphicFrame>
        <p:nvGraphicFramePr>
          <p:cNvPr id="18" name="图示 17">
            <a:extLst>
              <a:ext uri="{FF2B5EF4-FFF2-40B4-BE49-F238E27FC236}">
                <a16:creationId xmlns:a16="http://schemas.microsoft.com/office/drawing/2014/main" id="{14F03728-0058-4DF7-B144-9A4C122BE193}"/>
              </a:ext>
            </a:extLst>
          </p:cNvPr>
          <p:cNvGraphicFramePr/>
          <p:nvPr>
            <p:extLst>
              <p:ext uri="{D42A27DB-BD31-4B8C-83A1-F6EECF244321}">
                <p14:modId xmlns:p14="http://schemas.microsoft.com/office/powerpoint/2010/main" val="1422665646"/>
              </p:ext>
            </p:extLst>
          </p:nvPr>
        </p:nvGraphicFramePr>
        <p:xfrm>
          <a:off x="4310034" y="1478864"/>
          <a:ext cx="5184576" cy="2776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文本框 18">
            <a:extLst>
              <a:ext uri="{FF2B5EF4-FFF2-40B4-BE49-F238E27FC236}">
                <a16:creationId xmlns:a16="http://schemas.microsoft.com/office/drawing/2014/main" id="{8392A18D-22F4-40F5-A2DF-CD2A83B782E0}"/>
              </a:ext>
            </a:extLst>
          </p:cNvPr>
          <p:cNvSpPr txBox="1"/>
          <p:nvPr/>
        </p:nvSpPr>
        <p:spPr>
          <a:xfrm>
            <a:off x="494867" y="1623832"/>
            <a:ext cx="4149142" cy="3180166"/>
          </a:xfrm>
          <a:prstGeom prst="rect">
            <a:avLst/>
          </a:prstGeom>
          <a:noFill/>
        </p:spPr>
        <p:txBody>
          <a:bodyPr wrap="square" rtlCol="0">
            <a:spAutoFit/>
          </a:bodyPr>
          <a:lstStyle/>
          <a:p>
            <a:pPr>
              <a:lnSpc>
                <a:spcPct val="125000"/>
              </a:lnSpc>
            </a:pPr>
            <a:r>
              <a:rPr lang="en-US" altLang="zh-CN" sz="1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zh-CN" sz="1600" dirty="0">
                <a:latin typeface="微软雅黑" panose="020B0503020204020204" pitchFamily="34" charset="-122"/>
                <a:ea typeface="微软雅黑" panose="020B0503020204020204" pitchFamily="34" charset="-122"/>
              </a:rPr>
              <a:t>头脑风暴法以小组的形式展开，一个小组由一位主持人和几位专家组成</a:t>
            </a: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zh-CN" sz="1600" dirty="0">
                <a:latin typeface="微软雅黑" panose="020B0503020204020204" pitchFamily="34" charset="-122"/>
                <a:ea typeface="微软雅黑" panose="020B0503020204020204" pitchFamily="34" charset="-122"/>
              </a:rPr>
              <a:t>小组成员按一定的顺序发表自己的意见</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直到所有成员均发言完毕，则第一轮结束</a:t>
            </a: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zh-CN" sz="1600" dirty="0">
                <a:latin typeface="微软雅黑" panose="020B0503020204020204" pitchFamily="34" charset="-122"/>
                <a:ea typeface="微软雅黑" panose="020B0503020204020204" pitchFamily="34" charset="-122"/>
              </a:rPr>
              <a:t>再从第一位专家开始第二轮发言，如果某位专家没有需要补充的观点或意见，可以保持沉默，由下一位专家发言，由此轮到最后一个专家。</a:t>
            </a: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zh-CN" sz="1600" dirty="0">
                <a:latin typeface="微软雅黑" panose="020B0503020204020204" pitchFamily="34" charset="-122"/>
                <a:ea typeface="微软雅黑" panose="020B0503020204020204" pitchFamily="34" charset="-122"/>
              </a:rPr>
              <a:t>一轮轮循环下去直到每一位专家都没有需要补充的观点。</a:t>
            </a:r>
          </a:p>
        </p:txBody>
      </p:sp>
      <p:sp>
        <p:nvSpPr>
          <p:cNvPr id="20" name="文本框 19">
            <a:extLst>
              <a:ext uri="{FF2B5EF4-FFF2-40B4-BE49-F238E27FC236}">
                <a16:creationId xmlns:a16="http://schemas.microsoft.com/office/drawing/2014/main" id="{13D5EECF-42D4-4472-BDEF-132E922BC87C}"/>
              </a:ext>
            </a:extLst>
          </p:cNvPr>
          <p:cNvSpPr txBox="1"/>
          <p:nvPr/>
        </p:nvSpPr>
        <p:spPr>
          <a:xfrm>
            <a:off x="516698" y="1294198"/>
            <a:ext cx="1512168" cy="369332"/>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流程：</a:t>
            </a:r>
          </a:p>
        </p:txBody>
      </p:sp>
    </p:spTree>
    <p:extLst>
      <p:ext uri="{BB962C8B-B14F-4D97-AF65-F5344CB8AC3E}">
        <p14:creationId xmlns:p14="http://schemas.microsoft.com/office/powerpoint/2010/main" val="2951147324"/>
      </p:ext>
    </p:extLst>
  </p:cSld>
  <p:clrMapOvr>
    <a:masterClrMapping/>
  </p:clrMapOvr>
  <p:transition advTm="489">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aphicFrame>
        <p:nvGraphicFramePr>
          <p:cNvPr id="7" name="图示 6">
            <a:extLst>
              <a:ext uri="{FF2B5EF4-FFF2-40B4-BE49-F238E27FC236}">
                <a16:creationId xmlns:a16="http://schemas.microsoft.com/office/drawing/2014/main" id="{00FF7F03-52E1-4582-A63E-D61C59E707FA}"/>
              </a:ext>
            </a:extLst>
          </p:cNvPr>
          <p:cNvGraphicFramePr/>
          <p:nvPr>
            <p:extLst>
              <p:ext uri="{D42A27DB-BD31-4B8C-83A1-F6EECF244321}">
                <p14:modId xmlns:p14="http://schemas.microsoft.com/office/powerpoint/2010/main" val="2793187773"/>
              </p:ext>
            </p:extLst>
          </p:nvPr>
        </p:nvGraphicFramePr>
        <p:xfrm>
          <a:off x="1679848" y="1505247"/>
          <a:ext cx="5784304" cy="3168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矩形 7">
            <a:extLst>
              <a:ext uri="{FF2B5EF4-FFF2-40B4-BE49-F238E27FC236}">
                <a16:creationId xmlns:a16="http://schemas.microsoft.com/office/drawing/2014/main" id="{C2943316-71B1-42B3-B454-AC07A1FF72D6}"/>
              </a:ext>
            </a:extLst>
          </p:cNvPr>
          <p:cNvSpPr/>
          <p:nvPr/>
        </p:nvSpPr>
        <p:spPr>
          <a:xfrm>
            <a:off x="292767" y="871107"/>
            <a:ext cx="2082301" cy="408445"/>
          </a:xfrm>
          <a:prstGeom prst="rect">
            <a:avLst/>
          </a:prstGeom>
        </p:spPr>
        <p:txBody>
          <a:bodyPr wrap="none">
            <a:spAutoFit/>
          </a:bodyPr>
          <a:lstStyle/>
          <a:p>
            <a:pPr indent="267970" algn="just">
              <a:lnSpc>
                <a:spcPct val="125000"/>
              </a:lnSpc>
              <a:spcAft>
                <a:spcPts val="0"/>
              </a:spcAft>
            </a:pPr>
            <a:r>
              <a:rPr lang="zh-CN" altLang="en-US" sz="1800" b="1" kern="100" dirty="0">
                <a:latin typeface="Times New Roman" panose="02020603050405020304" pitchFamily="18" charset="0"/>
                <a:cs typeface="Times New Roman" panose="02020603050405020304" pitchFamily="18" charset="0"/>
              </a:rPr>
              <a:t>头脑风暴法特点</a:t>
            </a:r>
            <a:endParaRPr lang="zh-CN" altLang="zh-CN" sz="1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8768560"/>
      </p:ext>
    </p:extLst>
  </p:cSld>
  <p:clrMapOvr>
    <a:masterClrMapping/>
  </p:clrMapOvr>
  <p:transition advTm="489">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5"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166A79B3-F35C-4A46-BCD9-3CA2DBF636D3}"/>
              </a:ext>
            </a:extLst>
          </p:cNvPr>
          <p:cNvSpPr/>
          <p:nvPr/>
        </p:nvSpPr>
        <p:spPr>
          <a:xfrm>
            <a:off x="611560" y="1673171"/>
            <a:ext cx="7920880" cy="900244"/>
          </a:xfrm>
          <a:prstGeom prst="rect">
            <a:avLst/>
          </a:prstGeom>
        </p:spPr>
        <p:txBody>
          <a:bodyPr wrap="square" lIns="68579" tIns="34289" rIns="68579" bIns="34289">
            <a:spAutoFit/>
          </a:bodyPr>
          <a:lstStyle/>
          <a:p>
            <a:pPr defTabSz="685783">
              <a:defRPr/>
            </a:pPr>
            <a:r>
              <a:rPr lang="en-US" altLang="zh-CN" sz="1800" dirty="0"/>
              <a:t>         </a:t>
            </a:r>
            <a:r>
              <a:rPr lang="zh-CN" altLang="zh-CN" sz="1800" dirty="0"/>
              <a:t>采用小型座谈会的形式，挑选一组具有</a:t>
            </a:r>
            <a:r>
              <a:rPr lang="zh-CN" altLang="zh-CN" sz="1800" b="1" dirty="0"/>
              <a:t>同质性</a:t>
            </a:r>
            <a:r>
              <a:rPr lang="zh-CN" altLang="zh-CN" sz="1800" dirty="0"/>
              <a:t>的人，在一个装有单向镜和录音录像设备的房间内，在主持人的组织下，就某个专题进行讨论，从而获得对有关问题的深入了解。</a:t>
            </a:r>
            <a:endParaRPr lang="en-US" altLang="zh-CN" sz="1800" dirty="0"/>
          </a:p>
        </p:txBody>
      </p:sp>
      <p:sp>
        <p:nvSpPr>
          <p:cNvPr id="8" name="文本框 7">
            <a:extLst>
              <a:ext uri="{FF2B5EF4-FFF2-40B4-BE49-F238E27FC236}">
                <a16:creationId xmlns:a16="http://schemas.microsoft.com/office/drawing/2014/main" id="{4680BBD1-8F9B-46F5-8D03-FA6108DB2000}"/>
              </a:ext>
            </a:extLst>
          </p:cNvPr>
          <p:cNvSpPr txBox="1"/>
          <p:nvPr/>
        </p:nvSpPr>
        <p:spPr>
          <a:xfrm>
            <a:off x="683568" y="1313131"/>
            <a:ext cx="7558201" cy="369332"/>
          </a:xfrm>
          <a:prstGeom prst="rect">
            <a:avLst/>
          </a:prstGeom>
          <a:noFill/>
        </p:spPr>
        <p:txBody>
          <a:bodyPr wrap="square" rtlCol="0">
            <a:spAutoFit/>
          </a:bodyPr>
          <a:lstStyle/>
          <a:p>
            <a:r>
              <a:rPr lang="en-US" altLang="zh-CN" sz="1800" b="1" dirty="0"/>
              <a:t>        </a:t>
            </a:r>
            <a:r>
              <a:rPr lang="zh-CN" altLang="zh-CN" sz="1800" b="1" dirty="0"/>
              <a:t>焦点小组</a:t>
            </a:r>
            <a:r>
              <a:rPr lang="zh-CN" altLang="zh-CN" sz="1800" dirty="0"/>
              <a:t>也是集体访谈的一种方法，又称为小组座谈法</a:t>
            </a:r>
            <a:endParaRPr lang="zh-CN" altLang="en-US" sz="1800" dirty="0"/>
          </a:p>
        </p:txBody>
      </p:sp>
      <p:pic>
        <p:nvPicPr>
          <p:cNvPr id="9" name="图片 8">
            <a:extLst>
              <a:ext uri="{FF2B5EF4-FFF2-40B4-BE49-F238E27FC236}">
                <a16:creationId xmlns:a16="http://schemas.microsoft.com/office/drawing/2014/main" id="{BCDC2576-B2F4-4FF5-AF44-AA1EEF2073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8" y="2681283"/>
            <a:ext cx="2581586" cy="1712494"/>
          </a:xfrm>
          <a:prstGeom prst="rect">
            <a:avLst/>
          </a:prstGeom>
        </p:spPr>
      </p:pic>
      <p:pic>
        <p:nvPicPr>
          <p:cNvPr id="10" name="焦点小组片段">
            <a:hlinkClick r:id="" action="ppaction://media"/>
            <a:extLst>
              <a:ext uri="{FF2B5EF4-FFF2-40B4-BE49-F238E27FC236}">
                <a16:creationId xmlns:a16="http://schemas.microsoft.com/office/drawing/2014/main" id="{0DD263F5-3E1B-40F8-B5D0-AD10B001A04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39952" y="2681283"/>
            <a:ext cx="3384376" cy="1906691"/>
          </a:xfrm>
          <a:prstGeom prst="rect">
            <a:avLst/>
          </a:prstGeom>
        </p:spPr>
      </p:pic>
      <p:sp>
        <p:nvSpPr>
          <p:cNvPr id="15" name="矩形 14">
            <a:extLst>
              <a:ext uri="{FF2B5EF4-FFF2-40B4-BE49-F238E27FC236}">
                <a16:creationId xmlns:a16="http://schemas.microsoft.com/office/drawing/2014/main" id="{4E7DCE37-A0BD-41F5-980F-84EDE2CDC899}"/>
              </a:ext>
            </a:extLst>
          </p:cNvPr>
          <p:cNvSpPr/>
          <p:nvPr/>
        </p:nvSpPr>
        <p:spPr>
          <a:xfrm>
            <a:off x="50313" y="892283"/>
            <a:ext cx="2197718" cy="408445"/>
          </a:xfrm>
          <a:prstGeom prst="rect">
            <a:avLst/>
          </a:prstGeom>
        </p:spPr>
        <p:txBody>
          <a:bodyPr wrap="none">
            <a:spAutoFit/>
          </a:bodyPr>
          <a:lstStyle/>
          <a:p>
            <a:pPr indent="267970" algn="just">
              <a:lnSpc>
                <a:spcPct val="125000"/>
              </a:lnSpc>
              <a:spcAft>
                <a:spcPts val="0"/>
              </a:spcAft>
            </a:pPr>
            <a:r>
              <a:rPr lang="zh-CN" altLang="zh-CN" sz="1800" b="1" kern="100" dirty="0">
                <a:latin typeface="Times New Roman" panose="02020603050405020304" pitchFamily="18" charset="0"/>
                <a:cs typeface="Times New Roman" panose="02020603050405020304" pitchFamily="18" charset="0"/>
              </a:rPr>
              <a:t>（</a:t>
            </a:r>
            <a:r>
              <a:rPr lang="en-US" altLang="zh-CN" sz="1800" b="1" kern="100" dirty="0">
                <a:latin typeface="Times New Roman" panose="02020603050405020304" pitchFamily="18" charset="0"/>
                <a:cs typeface="Times New Roman" panose="02020603050405020304" pitchFamily="18" charset="0"/>
              </a:rPr>
              <a:t>2</a:t>
            </a:r>
            <a:r>
              <a:rPr lang="zh-CN" altLang="zh-CN" sz="1800" b="1" kern="100" dirty="0">
                <a:latin typeface="Times New Roman" panose="02020603050405020304" pitchFamily="18" charset="0"/>
                <a:cs typeface="Times New Roman" panose="02020603050405020304" pitchFamily="18" charset="0"/>
              </a:rPr>
              <a:t>）</a:t>
            </a:r>
            <a:r>
              <a:rPr lang="zh-CN" altLang="en-US" sz="1800" b="1" kern="100" dirty="0">
                <a:latin typeface="Times New Roman" panose="02020603050405020304" pitchFamily="18" charset="0"/>
                <a:cs typeface="Times New Roman" panose="02020603050405020304" pitchFamily="18" charset="0"/>
              </a:rPr>
              <a:t>焦点小组法</a:t>
            </a:r>
            <a:endParaRPr lang="zh-CN" altLang="zh-CN" sz="1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3776459"/>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6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6241"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4B38DCFB-C5C8-4800-BD9C-D6EA397B7815}"/>
              </a:ext>
            </a:extLst>
          </p:cNvPr>
          <p:cNvSpPr/>
          <p:nvPr/>
        </p:nvSpPr>
        <p:spPr>
          <a:xfrm>
            <a:off x="683568" y="913883"/>
            <a:ext cx="2525050"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焦点小组法优缺点</a:t>
            </a:r>
          </a:p>
        </p:txBody>
      </p:sp>
      <p:graphicFrame>
        <p:nvGraphicFramePr>
          <p:cNvPr id="9" name="内容占位符 3">
            <a:extLst>
              <a:ext uri="{FF2B5EF4-FFF2-40B4-BE49-F238E27FC236}">
                <a16:creationId xmlns:a16="http://schemas.microsoft.com/office/drawing/2014/main" id="{165AD2E8-B6F5-416E-AF35-98050A0FB565}"/>
              </a:ext>
            </a:extLst>
          </p:cNvPr>
          <p:cNvGraphicFramePr>
            <a:graphicFrameLocks/>
          </p:cNvGraphicFramePr>
          <p:nvPr>
            <p:extLst>
              <p:ext uri="{D42A27DB-BD31-4B8C-83A1-F6EECF244321}">
                <p14:modId xmlns:p14="http://schemas.microsoft.com/office/powerpoint/2010/main" val="1714902660"/>
              </p:ext>
            </p:extLst>
          </p:nvPr>
        </p:nvGraphicFramePr>
        <p:xfrm>
          <a:off x="395536" y="1492415"/>
          <a:ext cx="8540750" cy="3073087"/>
        </p:xfrm>
        <a:graphic>
          <a:graphicData uri="http://schemas.openxmlformats.org/drawingml/2006/table">
            <a:tbl>
              <a:tblPr firstRow="1" bandRow="1">
                <a:tableStyleId>{073A0DAA-6AF3-43AB-8588-CEC1D06C72B9}</a:tableStyleId>
              </a:tblPr>
              <a:tblGrid>
                <a:gridCol w="4270375">
                  <a:extLst>
                    <a:ext uri="{9D8B030D-6E8A-4147-A177-3AD203B41FA5}">
                      <a16:colId xmlns:a16="http://schemas.microsoft.com/office/drawing/2014/main" val="3103947501"/>
                    </a:ext>
                  </a:extLst>
                </a:gridCol>
                <a:gridCol w="4270375">
                  <a:extLst>
                    <a:ext uri="{9D8B030D-6E8A-4147-A177-3AD203B41FA5}">
                      <a16:colId xmlns:a16="http://schemas.microsoft.com/office/drawing/2014/main" val="1144093370"/>
                    </a:ext>
                  </a:extLst>
                </a:gridCol>
              </a:tblGrid>
              <a:tr h="404354">
                <a:tc>
                  <a:txBody>
                    <a:bodyPr/>
                    <a:lstStyle/>
                    <a:p>
                      <a:pPr algn="ctr"/>
                      <a:r>
                        <a:rPr lang="zh-CN" altLang="en-US" sz="2000" dirty="0"/>
                        <a:t>优点</a:t>
                      </a:r>
                    </a:p>
                  </a:txBody>
                  <a:tcPr marT="45724" marB="45724"/>
                </a:tc>
                <a:tc>
                  <a:txBody>
                    <a:bodyPr/>
                    <a:lstStyle/>
                    <a:p>
                      <a:pPr algn="ctr"/>
                      <a:r>
                        <a:rPr lang="zh-CN" altLang="en-US" sz="2000" dirty="0"/>
                        <a:t>缺点</a:t>
                      </a:r>
                    </a:p>
                  </a:txBody>
                  <a:tcPr marT="45724" marB="45724"/>
                </a:tc>
                <a:extLst>
                  <a:ext uri="{0D108BD9-81ED-4DB2-BD59-A6C34878D82A}">
                    <a16:rowId xmlns:a16="http://schemas.microsoft.com/office/drawing/2014/main" val="3462061297"/>
                  </a:ext>
                </a:extLst>
              </a:tr>
              <a:tr h="2668733">
                <a:tc>
                  <a:txBody>
                    <a:bodyPr/>
                    <a:lstStyle/>
                    <a:p>
                      <a:pPr marL="342900" indent="-342900">
                        <a:buFont typeface="Arial" panose="020B0604020202020204" pitchFamily="34" charset="0"/>
                        <a:buChar char="•"/>
                      </a:pPr>
                      <a:r>
                        <a:rPr lang="zh-CN" altLang="en-US" sz="2000" dirty="0"/>
                        <a:t>信息采集快，效率高；</a:t>
                      </a:r>
                      <a:endParaRPr lang="en-US" altLang="zh-CN" sz="2000" dirty="0"/>
                    </a:p>
                    <a:p>
                      <a:pPr marL="342900" indent="-342900">
                        <a:buFont typeface="Arial" panose="020B0604020202020204" pitchFamily="34" charset="0"/>
                        <a:buChar char="•"/>
                      </a:pPr>
                      <a:r>
                        <a:rPr lang="zh-CN" altLang="en-US" sz="2000" dirty="0"/>
                        <a:t>取得的信息较为广泛和深入；</a:t>
                      </a:r>
                      <a:endParaRPr lang="en-US" altLang="zh-CN" sz="2000" dirty="0"/>
                    </a:p>
                    <a:p>
                      <a:pPr marL="342900" indent="-342900">
                        <a:buFont typeface="Arial" panose="020B0604020202020204" pitchFamily="34" charset="0"/>
                        <a:buChar char="•"/>
                      </a:pPr>
                      <a:r>
                        <a:rPr lang="zh-CN" altLang="en-US" sz="2000" dirty="0"/>
                        <a:t>能将调查与讨论相结合；</a:t>
                      </a:r>
                      <a:endParaRPr lang="en-US" altLang="zh-CN" sz="2000" dirty="0"/>
                    </a:p>
                    <a:p>
                      <a:pPr marL="342900" indent="-342900">
                        <a:buFont typeface="Arial" panose="020B0604020202020204" pitchFamily="34" charset="0"/>
                        <a:buChar char="•"/>
                      </a:pPr>
                      <a:r>
                        <a:rPr lang="zh-CN" altLang="en-US" sz="2000" dirty="0"/>
                        <a:t>可进行科学检测；</a:t>
                      </a:r>
                      <a:endParaRPr lang="en-US" altLang="zh-CN" sz="2000" dirty="0"/>
                    </a:p>
                    <a:p>
                      <a:pPr marL="342900" indent="-342900">
                        <a:buFont typeface="Arial" panose="020B0604020202020204" pitchFamily="34" charset="0"/>
                        <a:buChar char="•"/>
                      </a:pPr>
                      <a:r>
                        <a:rPr lang="zh-CN" altLang="en-US" sz="2000" dirty="0"/>
                        <a:t>结构灵活</a:t>
                      </a:r>
                    </a:p>
                  </a:txBody>
                  <a:tcPr marT="45724" marB="45724"/>
                </a:tc>
                <a:tc>
                  <a:txBody>
                    <a:bodyPr/>
                    <a:lstStyle/>
                    <a:p>
                      <a:pPr marL="342900" indent="-342900">
                        <a:buFont typeface="Arial" panose="020B0604020202020204" pitchFamily="34" charset="0"/>
                        <a:buChar char="•"/>
                      </a:pPr>
                      <a:r>
                        <a:rPr lang="zh-CN" altLang="en-US" sz="2000" dirty="0"/>
                        <a:t>对主持人要求高；</a:t>
                      </a:r>
                      <a:endParaRPr lang="en-US" altLang="zh-CN" sz="2000" dirty="0"/>
                    </a:p>
                    <a:p>
                      <a:pPr marL="342900" indent="-342900">
                        <a:buFont typeface="Arial" panose="020B0604020202020204" pitchFamily="34" charset="0"/>
                        <a:buChar char="•"/>
                      </a:pPr>
                      <a:r>
                        <a:rPr lang="zh-CN" altLang="en-US" sz="2000" dirty="0"/>
                        <a:t>容易造成错误判断；</a:t>
                      </a:r>
                      <a:endParaRPr lang="en-US" altLang="zh-CN" sz="2000" dirty="0"/>
                    </a:p>
                    <a:p>
                      <a:pPr marL="342900" indent="-342900">
                        <a:buFont typeface="Arial" panose="020B0604020202020204" pitchFamily="34" charset="0"/>
                        <a:buChar char="•"/>
                      </a:pPr>
                      <a:r>
                        <a:rPr lang="zh-CN" altLang="en-US" sz="2000" dirty="0"/>
                        <a:t>小组成员选择不当会影响信息采集的准确性和客观性；</a:t>
                      </a:r>
                      <a:endParaRPr lang="en-US" altLang="zh-CN" sz="2000" dirty="0"/>
                    </a:p>
                    <a:p>
                      <a:pPr marL="342900" indent="-342900">
                        <a:buFont typeface="Arial" panose="020B0604020202020204" pitchFamily="34" charset="0"/>
                        <a:buChar char="•"/>
                      </a:pPr>
                      <a:r>
                        <a:rPr lang="zh-CN" altLang="en-US" sz="2000" dirty="0"/>
                        <a:t>因回答结果散乱，后续信息处理和分析过程困难；</a:t>
                      </a:r>
                      <a:endParaRPr lang="en-US" altLang="zh-CN" sz="2000" dirty="0"/>
                    </a:p>
                    <a:p>
                      <a:pPr marL="342900" indent="-342900">
                        <a:buFont typeface="Arial" panose="020B0604020202020204" pitchFamily="34" charset="0"/>
                        <a:buChar char="•"/>
                      </a:pPr>
                      <a:r>
                        <a:rPr lang="zh-CN" altLang="en-US" sz="2000" dirty="0"/>
                        <a:t>涉及隐私、保密信息，很难在会议上讨论</a:t>
                      </a:r>
                    </a:p>
                  </a:txBody>
                  <a:tcPr marT="45724" marB="45724"/>
                </a:tc>
                <a:extLst>
                  <a:ext uri="{0D108BD9-81ED-4DB2-BD59-A6C34878D82A}">
                    <a16:rowId xmlns:a16="http://schemas.microsoft.com/office/drawing/2014/main" val="1003877886"/>
                  </a:ext>
                </a:extLst>
              </a:tr>
            </a:tbl>
          </a:graphicData>
        </a:graphic>
      </p:graphicFrame>
    </p:spTree>
    <p:extLst>
      <p:ext uri="{BB962C8B-B14F-4D97-AF65-F5344CB8AC3E}">
        <p14:creationId xmlns:p14="http://schemas.microsoft.com/office/powerpoint/2010/main" val="1634497132"/>
      </p:ext>
    </p:extLst>
  </p:cSld>
  <p:clrMapOvr>
    <a:masterClrMapping/>
  </p:clrMapOvr>
  <p:transition advTm="489">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49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集体访谈法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DF181FED-5E82-4936-9471-63FB466286B5}"/>
              </a:ext>
            </a:extLst>
          </p:cNvPr>
          <p:cNvSpPr/>
          <p:nvPr/>
        </p:nvSpPr>
        <p:spPr>
          <a:xfrm>
            <a:off x="683568" y="913883"/>
            <a:ext cx="3294492"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头脑风暴与焦点小组区别</a:t>
            </a:r>
          </a:p>
        </p:txBody>
      </p:sp>
      <p:sp>
        <p:nvSpPr>
          <p:cNvPr id="2" name="矩形 1">
            <a:extLst>
              <a:ext uri="{FF2B5EF4-FFF2-40B4-BE49-F238E27FC236}">
                <a16:creationId xmlns:a16="http://schemas.microsoft.com/office/drawing/2014/main" id="{2CA47A20-EDB5-49E0-BF80-6B759F4AB7E0}"/>
              </a:ext>
            </a:extLst>
          </p:cNvPr>
          <p:cNvSpPr/>
          <p:nvPr/>
        </p:nvSpPr>
        <p:spPr>
          <a:xfrm>
            <a:off x="395536" y="1318361"/>
            <a:ext cx="8560632" cy="3269613"/>
          </a:xfrm>
          <a:prstGeom prst="rect">
            <a:avLst/>
          </a:prstGeom>
        </p:spPr>
        <p:txBody>
          <a:bodyPr wrap="square">
            <a:spAutoFit/>
          </a:bodyPr>
          <a:lstStyle/>
          <a:p>
            <a:pPr marL="857250" lvl="1" indent="-457200">
              <a:lnSpc>
                <a:spcPct val="150000"/>
              </a:lnSpc>
              <a:buClr>
                <a:schemeClr val="accent2"/>
              </a:buClr>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焦点小组自由发言，而头脑风暴则按某种顺序依次发言。自由发言使得成员之间的思想碰撞比较激烈，因此焦点小组访谈的结果更深刻、全面。另一方面，头脑风暴要求成员按照顺序发言，实施起来比焦点小组容易；</a:t>
            </a:r>
            <a:endParaRPr lang="en-US" altLang="zh-CN" sz="2000" dirty="0">
              <a:latin typeface="微软雅黑" panose="020B0503020204020204" pitchFamily="34" charset="-122"/>
              <a:ea typeface="微软雅黑" panose="020B0503020204020204" pitchFamily="34" charset="-122"/>
            </a:endParaRPr>
          </a:p>
          <a:p>
            <a:pPr marL="857250" lvl="1" indent="-457200">
              <a:lnSpc>
                <a:spcPct val="150000"/>
              </a:lnSpc>
              <a:buClr>
                <a:schemeClr val="accent2"/>
              </a:buClr>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焦点小组中主持人发挥至关重要的作用，相比之下，头脑风暴中主持人的作用小得多，这使得实施起来容易、经济。另一方面，没有主持人适时追问、鼓励和刺激，头脑风暴的效果可能比焦点小组差。</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2091255"/>
      </p:ext>
    </p:extLst>
  </p:cSld>
  <p:clrMapOvr>
    <a:masterClrMapping/>
  </p:clrMapOvr>
  <p:transition advTm="489">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230575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信息源定义及类型</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201208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信息源的分类</a:t>
            </a:r>
          </a:p>
        </p:txBody>
      </p:sp>
      <p:graphicFrame>
        <p:nvGraphicFramePr>
          <p:cNvPr id="15" name="图示 14">
            <a:extLst>
              <a:ext uri="{FF2B5EF4-FFF2-40B4-BE49-F238E27FC236}">
                <a16:creationId xmlns:a16="http://schemas.microsoft.com/office/drawing/2014/main" id="{E25088A9-7E5C-4FF5-B637-5F213B5725CA}"/>
              </a:ext>
            </a:extLst>
          </p:cNvPr>
          <p:cNvGraphicFramePr/>
          <p:nvPr>
            <p:extLst>
              <p:ext uri="{D42A27DB-BD31-4B8C-83A1-F6EECF244321}">
                <p14:modId xmlns:p14="http://schemas.microsoft.com/office/powerpoint/2010/main" val="2799802050"/>
              </p:ext>
            </p:extLst>
          </p:nvPr>
        </p:nvGraphicFramePr>
        <p:xfrm>
          <a:off x="1115616" y="1131590"/>
          <a:ext cx="5976664"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6" name="组合 15">
            <a:extLst>
              <a:ext uri="{FF2B5EF4-FFF2-40B4-BE49-F238E27FC236}">
                <a16:creationId xmlns:a16="http://schemas.microsoft.com/office/drawing/2014/main" id="{03255207-C16F-4DF3-8807-3F008B96D7D6}"/>
              </a:ext>
            </a:extLst>
          </p:cNvPr>
          <p:cNvGrpSpPr/>
          <p:nvPr/>
        </p:nvGrpSpPr>
        <p:grpSpPr>
          <a:xfrm>
            <a:off x="6084168" y="1275606"/>
            <a:ext cx="1008112" cy="3240360"/>
            <a:chOff x="5436096" y="915566"/>
            <a:chExt cx="1008112" cy="3240360"/>
          </a:xfrm>
        </p:grpSpPr>
        <p:sp>
          <p:nvSpPr>
            <p:cNvPr id="17" name="箭头: 右 16">
              <a:extLst>
                <a:ext uri="{FF2B5EF4-FFF2-40B4-BE49-F238E27FC236}">
                  <a16:creationId xmlns:a16="http://schemas.microsoft.com/office/drawing/2014/main" id="{6B6DFE70-4D35-4993-90D4-B67FBC092C05}"/>
                </a:ext>
              </a:extLst>
            </p:cNvPr>
            <p:cNvSpPr/>
            <p:nvPr/>
          </p:nvSpPr>
          <p:spPr>
            <a:xfrm rot="10800000">
              <a:off x="5436096" y="3867894"/>
              <a:ext cx="1008112" cy="288032"/>
            </a:xfrm>
            <a:prstGeom prst="rightArrow">
              <a:avLst/>
            </a:prstGeom>
            <a:solidFill>
              <a:srgbClr val="A68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sp>
          <p:nvSpPr>
            <p:cNvPr id="18" name="箭头: 右 17">
              <a:extLst>
                <a:ext uri="{FF2B5EF4-FFF2-40B4-BE49-F238E27FC236}">
                  <a16:creationId xmlns:a16="http://schemas.microsoft.com/office/drawing/2014/main" id="{509E7142-C7CB-4FDC-88D9-4F032B7A1794}"/>
                </a:ext>
              </a:extLst>
            </p:cNvPr>
            <p:cNvSpPr/>
            <p:nvPr/>
          </p:nvSpPr>
          <p:spPr>
            <a:xfrm rot="10800000">
              <a:off x="5436096" y="1779662"/>
              <a:ext cx="1008112" cy="288032"/>
            </a:xfrm>
            <a:prstGeom prst="rightArrow">
              <a:avLst/>
            </a:prstGeom>
            <a:solidFill>
              <a:srgbClr val="A68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sp>
          <p:nvSpPr>
            <p:cNvPr id="19" name="箭头: 右 18">
              <a:extLst>
                <a:ext uri="{FF2B5EF4-FFF2-40B4-BE49-F238E27FC236}">
                  <a16:creationId xmlns:a16="http://schemas.microsoft.com/office/drawing/2014/main" id="{024573AD-EBE4-455E-9545-886C11B9C7D1}"/>
                </a:ext>
              </a:extLst>
            </p:cNvPr>
            <p:cNvSpPr/>
            <p:nvPr/>
          </p:nvSpPr>
          <p:spPr>
            <a:xfrm rot="10800000">
              <a:off x="5436096" y="3147814"/>
              <a:ext cx="1008112" cy="288032"/>
            </a:xfrm>
            <a:prstGeom prst="rightArrow">
              <a:avLst/>
            </a:prstGeom>
            <a:solidFill>
              <a:srgbClr val="A68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sp>
          <p:nvSpPr>
            <p:cNvPr id="20" name="箭头: 右 19">
              <a:extLst>
                <a:ext uri="{FF2B5EF4-FFF2-40B4-BE49-F238E27FC236}">
                  <a16:creationId xmlns:a16="http://schemas.microsoft.com/office/drawing/2014/main" id="{338797E6-015D-4872-B475-459FE771E658}"/>
                </a:ext>
              </a:extLst>
            </p:cNvPr>
            <p:cNvSpPr/>
            <p:nvPr/>
          </p:nvSpPr>
          <p:spPr>
            <a:xfrm rot="10800000">
              <a:off x="5436096" y="915566"/>
              <a:ext cx="1008112" cy="288032"/>
            </a:xfrm>
            <a:prstGeom prst="rightArrow">
              <a:avLst/>
            </a:prstGeom>
            <a:solidFill>
              <a:srgbClr val="A687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grpSp>
      <p:sp>
        <p:nvSpPr>
          <p:cNvPr id="21" name="文本框 20">
            <a:extLst>
              <a:ext uri="{FF2B5EF4-FFF2-40B4-BE49-F238E27FC236}">
                <a16:creationId xmlns:a16="http://schemas.microsoft.com/office/drawing/2014/main" id="{DBD4BE4C-CB33-4402-9E73-32011386B6EE}"/>
              </a:ext>
            </a:extLst>
          </p:cNvPr>
          <p:cNvSpPr txBox="1"/>
          <p:nvPr/>
        </p:nvSpPr>
        <p:spPr>
          <a:xfrm>
            <a:off x="5652120" y="1779662"/>
            <a:ext cx="288032" cy="1400383"/>
          </a:xfrm>
          <a:prstGeom prst="rect">
            <a:avLst/>
          </a:prstGeom>
          <a:noFill/>
        </p:spPr>
        <p:txBody>
          <a:bodyPr wrap="square" rtlCol="0">
            <a:spAutoFit/>
          </a:bodyPr>
          <a:lstStyle/>
          <a:p>
            <a:r>
              <a:rPr lang="zh-CN" altLang="en-US" dirty="0"/>
              <a:t>文献信息源</a:t>
            </a:r>
          </a:p>
        </p:txBody>
      </p:sp>
    </p:spTree>
    <p:extLst>
      <p:ext uri="{BB962C8B-B14F-4D97-AF65-F5344CB8AC3E}">
        <p14:creationId xmlns:p14="http://schemas.microsoft.com/office/powerpoint/2010/main" val="3001979208"/>
      </p:ext>
    </p:extLst>
  </p:cSld>
  <p:clrMapOvr>
    <a:masterClrMapping/>
  </p:clrMapOvr>
  <p:transition advTm="48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E2828448-419D-4C58-8939-C2E76007C9CF}"/>
              </a:ext>
            </a:extLst>
          </p:cNvPr>
          <p:cNvSpPr/>
          <p:nvPr/>
        </p:nvSpPr>
        <p:spPr>
          <a:xfrm>
            <a:off x="683568" y="913883"/>
            <a:ext cx="188224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）深层访谈</a:t>
            </a:r>
          </a:p>
        </p:txBody>
      </p:sp>
      <p:sp>
        <p:nvSpPr>
          <p:cNvPr id="8" name="矩形 7">
            <a:extLst>
              <a:ext uri="{FF2B5EF4-FFF2-40B4-BE49-F238E27FC236}">
                <a16:creationId xmlns:a16="http://schemas.microsoft.com/office/drawing/2014/main" id="{624FC0D3-32DF-430D-9BCE-BC17EBF4DF90}"/>
              </a:ext>
            </a:extLst>
          </p:cNvPr>
          <p:cNvSpPr/>
          <p:nvPr/>
        </p:nvSpPr>
        <p:spPr>
          <a:xfrm>
            <a:off x="539552" y="1563638"/>
            <a:ext cx="4638909" cy="900244"/>
          </a:xfrm>
          <a:prstGeom prst="rect">
            <a:avLst/>
          </a:prstGeom>
        </p:spPr>
        <p:txBody>
          <a:bodyPr wrap="square" lIns="68579" tIns="34289" rIns="68579" bIns="34289">
            <a:spAutoFit/>
          </a:bodyPr>
          <a:lstStyle/>
          <a:p>
            <a:pPr defTabSz="685783">
              <a:defRPr/>
            </a:pPr>
            <a:r>
              <a:rPr lang="zh-CN" altLang="zh-CN" sz="1800" dirty="0"/>
              <a:t>深层访谈指的是调查员和一名受访者在轻松自然的几分钟内围绕着某一问题进行深入的讨论</a:t>
            </a:r>
            <a:endParaRPr lang="en-US" altLang="zh-CN" sz="2000" b="1" dirty="0">
              <a:solidFill>
                <a:srgbClr val="C00000"/>
              </a:solidFill>
            </a:endParaRPr>
          </a:p>
        </p:txBody>
      </p:sp>
      <p:sp>
        <p:nvSpPr>
          <p:cNvPr id="9" name="矩形 8">
            <a:extLst>
              <a:ext uri="{FF2B5EF4-FFF2-40B4-BE49-F238E27FC236}">
                <a16:creationId xmlns:a16="http://schemas.microsoft.com/office/drawing/2014/main" id="{12949C02-7E6F-4427-B94C-6EEAD9881B4C}"/>
              </a:ext>
            </a:extLst>
          </p:cNvPr>
          <p:cNvSpPr/>
          <p:nvPr/>
        </p:nvSpPr>
        <p:spPr>
          <a:xfrm>
            <a:off x="539552" y="2499742"/>
            <a:ext cx="4494081" cy="623246"/>
          </a:xfrm>
          <a:prstGeom prst="rect">
            <a:avLst/>
          </a:prstGeom>
        </p:spPr>
        <p:txBody>
          <a:bodyPr wrap="square" lIns="68579" tIns="34289" rIns="68579" bIns="34289">
            <a:spAutoFit/>
          </a:bodyPr>
          <a:lstStyle/>
          <a:p>
            <a:pPr defTabSz="685783">
              <a:defRPr/>
            </a:pPr>
            <a:r>
              <a:rPr lang="zh-CN" altLang="zh-CN" sz="1800" dirty="0"/>
              <a:t>目的</a:t>
            </a:r>
            <a:r>
              <a:rPr lang="en-US" altLang="zh-CN" sz="1800" dirty="0"/>
              <a:t>:    </a:t>
            </a:r>
            <a:r>
              <a:rPr lang="zh-CN" altLang="zh-CN" sz="1800" dirty="0"/>
              <a:t>使受访者自由发言，充分表达自己的观点和情感</a:t>
            </a:r>
            <a:endParaRPr lang="en-US" altLang="zh-CN" sz="2000" b="1" dirty="0">
              <a:solidFill>
                <a:srgbClr val="C00000"/>
              </a:solidFill>
            </a:endParaRPr>
          </a:p>
        </p:txBody>
      </p:sp>
      <p:sp>
        <p:nvSpPr>
          <p:cNvPr id="10" name="矩形 9">
            <a:extLst>
              <a:ext uri="{FF2B5EF4-FFF2-40B4-BE49-F238E27FC236}">
                <a16:creationId xmlns:a16="http://schemas.microsoft.com/office/drawing/2014/main" id="{231E2D8B-81B4-4BDA-BABF-085F17BBDF38}"/>
              </a:ext>
            </a:extLst>
          </p:cNvPr>
          <p:cNvSpPr/>
          <p:nvPr/>
        </p:nvSpPr>
        <p:spPr>
          <a:xfrm>
            <a:off x="539552" y="3363838"/>
            <a:ext cx="3221818" cy="346247"/>
          </a:xfrm>
          <a:prstGeom prst="rect">
            <a:avLst/>
          </a:prstGeom>
        </p:spPr>
        <p:txBody>
          <a:bodyPr wrap="square" lIns="68579" tIns="34289" rIns="68579" bIns="34289">
            <a:spAutoFit/>
          </a:bodyPr>
          <a:lstStyle/>
          <a:p>
            <a:pPr defTabSz="685783">
              <a:defRPr/>
            </a:pPr>
            <a:r>
              <a:rPr lang="zh-CN" altLang="zh-CN" sz="1800" dirty="0"/>
              <a:t>特点</a:t>
            </a:r>
            <a:r>
              <a:rPr lang="zh-CN" altLang="en-US" sz="1800" dirty="0"/>
              <a:t>：无结构、直接、一对一</a:t>
            </a:r>
            <a:endParaRPr lang="en-US" altLang="zh-CN" sz="1800" dirty="0"/>
          </a:p>
        </p:txBody>
      </p:sp>
      <p:pic>
        <p:nvPicPr>
          <p:cNvPr id="15" name="图片 14">
            <a:extLst>
              <a:ext uri="{FF2B5EF4-FFF2-40B4-BE49-F238E27FC236}">
                <a16:creationId xmlns:a16="http://schemas.microsoft.com/office/drawing/2014/main" id="{CF917263-6B97-4F0D-8AF9-EE903ECAE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1635646"/>
            <a:ext cx="3631239" cy="2418641"/>
          </a:xfrm>
          <a:prstGeom prst="rect">
            <a:avLst/>
          </a:prstGeom>
        </p:spPr>
      </p:pic>
    </p:spTree>
    <p:extLst>
      <p:ext uri="{BB962C8B-B14F-4D97-AF65-F5344CB8AC3E}">
        <p14:creationId xmlns:p14="http://schemas.microsoft.com/office/powerpoint/2010/main" val="1377132022"/>
      </p:ext>
    </p:extLst>
  </p:cSld>
  <p:clrMapOvr>
    <a:masterClrMapping/>
  </p:clrMapOvr>
  <p:transition advTm="489">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E2828448-419D-4C58-8939-C2E76007C9CF}"/>
              </a:ext>
            </a:extLst>
          </p:cNvPr>
          <p:cNvSpPr/>
          <p:nvPr/>
        </p:nvSpPr>
        <p:spPr>
          <a:xfrm>
            <a:off x="683568" y="892283"/>
            <a:ext cx="2326278"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深层访谈优缺点</a:t>
            </a:r>
          </a:p>
        </p:txBody>
      </p:sp>
      <p:graphicFrame>
        <p:nvGraphicFramePr>
          <p:cNvPr id="16" name="内容占位符 3">
            <a:extLst>
              <a:ext uri="{FF2B5EF4-FFF2-40B4-BE49-F238E27FC236}">
                <a16:creationId xmlns:a16="http://schemas.microsoft.com/office/drawing/2014/main" id="{987DEA3A-7C55-4D66-B3AD-BD60E34FA446}"/>
              </a:ext>
            </a:extLst>
          </p:cNvPr>
          <p:cNvGraphicFramePr>
            <a:graphicFrameLocks/>
          </p:cNvGraphicFramePr>
          <p:nvPr>
            <p:extLst>
              <p:ext uri="{D42A27DB-BD31-4B8C-83A1-F6EECF244321}">
                <p14:modId xmlns:p14="http://schemas.microsoft.com/office/powerpoint/2010/main" val="728632911"/>
              </p:ext>
            </p:extLst>
          </p:nvPr>
        </p:nvGraphicFramePr>
        <p:xfrm>
          <a:off x="585209" y="1442197"/>
          <a:ext cx="8107740" cy="3216943"/>
        </p:xfrm>
        <a:graphic>
          <a:graphicData uri="http://schemas.openxmlformats.org/drawingml/2006/table">
            <a:tbl>
              <a:tblPr firstRow="1" bandRow="1">
                <a:tableStyleId>{073A0DAA-6AF3-43AB-8588-CEC1D06C72B9}</a:tableStyleId>
              </a:tblPr>
              <a:tblGrid>
                <a:gridCol w="4342383">
                  <a:extLst>
                    <a:ext uri="{9D8B030D-6E8A-4147-A177-3AD203B41FA5}">
                      <a16:colId xmlns:a16="http://schemas.microsoft.com/office/drawing/2014/main" val="2630873798"/>
                    </a:ext>
                  </a:extLst>
                </a:gridCol>
                <a:gridCol w="3765357">
                  <a:extLst>
                    <a:ext uri="{9D8B030D-6E8A-4147-A177-3AD203B41FA5}">
                      <a16:colId xmlns:a16="http://schemas.microsoft.com/office/drawing/2014/main" val="2842180484"/>
                    </a:ext>
                  </a:extLst>
                </a:gridCol>
              </a:tblGrid>
              <a:tr h="339093">
                <a:tc>
                  <a:txBody>
                    <a:bodyPr/>
                    <a:lstStyle/>
                    <a:p>
                      <a:pPr algn="ctr"/>
                      <a:r>
                        <a:rPr lang="zh-CN" altLang="en-US" sz="1800" dirty="0"/>
                        <a:t>优点</a:t>
                      </a:r>
                    </a:p>
                  </a:txBody>
                  <a:tcPr marT="45723" marB="45723"/>
                </a:tc>
                <a:tc>
                  <a:txBody>
                    <a:bodyPr/>
                    <a:lstStyle/>
                    <a:p>
                      <a:pPr algn="ctr"/>
                      <a:r>
                        <a:rPr lang="zh-CN" altLang="en-US" sz="1800" dirty="0"/>
                        <a:t>缺点</a:t>
                      </a:r>
                    </a:p>
                  </a:txBody>
                  <a:tcPr marT="45723" marB="45723"/>
                </a:tc>
                <a:extLst>
                  <a:ext uri="{0D108BD9-81ED-4DB2-BD59-A6C34878D82A}">
                    <a16:rowId xmlns:a16="http://schemas.microsoft.com/office/drawing/2014/main" val="610684134"/>
                  </a:ext>
                </a:extLst>
              </a:tr>
              <a:tr h="2851177">
                <a:tc>
                  <a:txBody>
                    <a:bodyPr/>
                    <a:lstStyle/>
                    <a:p>
                      <a:pPr marL="342900" indent="-342900">
                        <a:buFont typeface="Arial" panose="020B0604020202020204" pitchFamily="34" charset="0"/>
                        <a:buChar char="•"/>
                      </a:pPr>
                      <a:r>
                        <a:rPr lang="zh-CN" altLang="en-US" sz="1800" dirty="0"/>
                        <a:t>消除了群体压力，能更自由的交换信息，提供更真实的信息；</a:t>
                      </a:r>
                      <a:endParaRPr lang="en-US" altLang="zh-CN" sz="1800" dirty="0"/>
                    </a:p>
                    <a:p>
                      <a:pPr marL="342900" indent="-342900">
                        <a:buFont typeface="Arial" panose="020B0604020202020204" pitchFamily="34" charset="0"/>
                        <a:buChar char="•"/>
                      </a:pPr>
                      <a:r>
                        <a:rPr lang="zh-CN" altLang="en-US" sz="1800" dirty="0"/>
                        <a:t>一对一的交流使受访者感到自己是注意的焦点，自己的感受和想法是重要的，这会使受访者更乐于表达自己的观点、态度和内心的想法；</a:t>
                      </a:r>
                      <a:endParaRPr lang="en-US" altLang="zh-CN" sz="1800" dirty="0"/>
                    </a:p>
                    <a:p>
                      <a:pPr marL="342900" indent="-342900">
                        <a:buFont typeface="Arial" panose="020B0604020202020204" pitchFamily="34" charset="0"/>
                        <a:buChar char="•"/>
                      </a:pPr>
                      <a:r>
                        <a:rPr lang="zh-CN" altLang="en-US" sz="1800" dirty="0"/>
                        <a:t>便于对一些保密、敏感的问题进行调查；</a:t>
                      </a:r>
                      <a:endParaRPr lang="en-US" altLang="zh-CN" sz="1800" dirty="0"/>
                    </a:p>
                    <a:p>
                      <a:pPr marL="342900" indent="-342900">
                        <a:buFont typeface="Arial" panose="020B0604020202020204" pitchFamily="34" charset="0"/>
                        <a:buChar char="•"/>
                      </a:pPr>
                      <a:r>
                        <a:rPr lang="zh-CN" altLang="en-US" sz="1800" dirty="0"/>
                        <a:t>能将受访者的反应与其自身相联系，便于评价所获资料的可信度。</a:t>
                      </a:r>
                    </a:p>
                  </a:txBody>
                  <a:tcPr marT="45723" marB="45723"/>
                </a:tc>
                <a:tc>
                  <a:txBody>
                    <a:bodyPr/>
                    <a:lstStyle/>
                    <a:p>
                      <a:pPr marL="342900" indent="-342900">
                        <a:buFont typeface="Arial" panose="020B0604020202020204" pitchFamily="34" charset="0"/>
                        <a:buChar char="•"/>
                      </a:pPr>
                      <a:r>
                        <a:rPr lang="zh-CN" altLang="en-US" sz="1800" dirty="0"/>
                        <a:t>无法产生受访者之间的相互刺激和碰撞；</a:t>
                      </a:r>
                      <a:endParaRPr lang="en-US" altLang="zh-CN" sz="1800" dirty="0"/>
                    </a:p>
                    <a:p>
                      <a:pPr marL="342900" indent="-342900">
                        <a:buFont typeface="Arial" panose="020B0604020202020204" pitchFamily="34" charset="0"/>
                        <a:buChar char="•"/>
                      </a:pPr>
                      <a:r>
                        <a:rPr lang="zh-CN" altLang="en-US" sz="1800" dirty="0"/>
                        <a:t>比焦点小组成本高，这使它在实际的使用中受到一定限制；</a:t>
                      </a:r>
                      <a:endParaRPr lang="en-US" altLang="zh-CN" sz="1800" dirty="0"/>
                    </a:p>
                    <a:p>
                      <a:pPr marL="342900" indent="-342900">
                        <a:buFont typeface="Arial" panose="020B0604020202020204" pitchFamily="34" charset="0"/>
                        <a:buChar char="•"/>
                      </a:pPr>
                      <a:r>
                        <a:rPr lang="zh-CN" altLang="en-US" sz="1800" dirty="0"/>
                        <a:t>调查的无结构性使这种方法比焦点小组访谈更受调查员自身素质高低的影响；</a:t>
                      </a:r>
                      <a:endParaRPr lang="en-US" altLang="zh-CN" sz="1800" dirty="0"/>
                    </a:p>
                    <a:p>
                      <a:pPr marL="342900" indent="-342900">
                        <a:buFont typeface="Arial" panose="020B0604020202020204" pitchFamily="34" charset="0"/>
                        <a:buChar char="•"/>
                      </a:pPr>
                      <a:r>
                        <a:rPr lang="zh-CN" altLang="en-US" sz="1800" dirty="0"/>
                        <a:t>深层访谈的结果和数据常常难以解释和分析。</a:t>
                      </a:r>
                      <a:endParaRPr lang="en-US" altLang="zh-CN" sz="1800" dirty="0"/>
                    </a:p>
                  </a:txBody>
                  <a:tcPr marT="45723" marB="45723"/>
                </a:tc>
                <a:extLst>
                  <a:ext uri="{0D108BD9-81ED-4DB2-BD59-A6C34878D82A}">
                    <a16:rowId xmlns:a16="http://schemas.microsoft.com/office/drawing/2014/main" val="2821144494"/>
                  </a:ext>
                </a:extLst>
              </a:tr>
            </a:tbl>
          </a:graphicData>
        </a:graphic>
      </p:graphicFrame>
    </p:spTree>
    <p:extLst>
      <p:ext uri="{BB962C8B-B14F-4D97-AF65-F5344CB8AC3E}">
        <p14:creationId xmlns:p14="http://schemas.microsoft.com/office/powerpoint/2010/main" val="205626704"/>
      </p:ext>
    </p:extLst>
  </p:cSld>
  <p:clrMapOvr>
    <a:masterClrMapping/>
  </p:clrMapOvr>
  <p:transition advTm="489">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矩形 8">
            <a:extLst>
              <a:ext uri="{FF2B5EF4-FFF2-40B4-BE49-F238E27FC236}">
                <a16:creationId xmlns:a16="http://schemas.microsoft.com/office/drawing/2014/main" id="{097B686E-9A37-475F-A6B9-AB7FB1D7A01E}"/>
              </a:ext>
            </a:extLst>
          </p:cNvPr>
          <p:cNvSpPr/>
          <p:nvPr/>
        </p:nvSpPr>
        <p:spPr>
          <a:xfrm>
            <a:off x="755576" y="915566"/>
            <a:ext cx="7687322" cy="346247"/>
          </a:xfrm>
          <a:prstGeom prst="rect">
            <a:avLst/>
          </a:prstGeom>
        </p:spPr>
        <p:txBody>
          <a:bodyPr wrap="square" lIns="68579" tIns="34289" rIns="68579" bIns="34289">
            <a:spAutoFit/>
          </a:bodyPr>
          <a:lstStyle/>
          <a:p>
            <a:pPr defTabSz="685783">
              <a:defRPr/>
            </a:pPr>
            <a:r>
              <a:rPr lang="zh-CN" altLang="zh-CN" sz="1800" dirty="0"/>
              <a:t>由于深层访谈所具有的缺点，在访谈过程中调查员还存在一些</a:t>
            </a:r>
            <a:r>
              <a:rPr lang="zh-CN" altLang="zh-CN" sz="1800" b="1" dirty="0"/>
              <a:t>注意事项</a:t>
            </a:r>
            <a:endParaRPr lang="en-US" altLang="zh-CN" sz="2000" b="1" dirty="0">
              <a:solidFill>
                <a:srgbClr val="C00000"/>
              </a:solidFill>
            </a:endParaRPr>
          </a:p>
        </p:txBody>
      </p:sp>
      <p:graphicFrame>
        <p:nvGraphicFramePr>
          <p:cNvPr id="10" name="图示 9">
            <a:extLst>
              <a:ext uri="{FF2B5EF4-FFF2-40B4-BE49-F238E27FC236}">
                <a16:creationId xmlns:a16="http://schemas.microsoft.com/office/drawing/2014/main" id="{F6FCFD9A-6ACB-4CC1-8DE5-85E85B7C5DED}"/>
              </a:ext>
            </a:extLst>
          </p:cNvPr>
          <p:cNvGraphicFramePr/>
          <p:nvPr>
            <p:extLst>
              <p:ext uri="{D42A27DB-BD31-4B8C-83A1-F6EECF244321}">
                <p14:modId xmlns:p14="http://schemas.microsoft.com/office/powerpoint/2010/main" val="2269437997"/>
              </p:ext>
            </p:extLst>
          </p:nvPr>
        </p:nvGraphicFramePr>
        <p:xfrm>
          <a:off x="869195" y="1186256"/>
          <a:ext cx="7656512" cy="3650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3462515"/>
      </p:ext>
    </p:extLst>
  </p:cSld>
  <p:clrMapOvr>
    <a:masterClrMapping/>
  </p:clrMapOvr>
  <p:transition advTm="489">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矩形 8">
            <a:extLst>
              <a:ext uri="{FF2B5EF4-FFF2-40B4-BE49-F238E27FC236}">
                <a16:creationId xmlns:a16="http://schemas.microsoft.com/office/drawing/2014/main" id="{3E9C0E61-0D56-4CBC-81D7-012167B0078E}"/>
              </a:ext>
            </a:extLst>
          </p:cNvPr>
          <p:cNvSpPr/>
          <p:nvPr/>
        </p:nvSpPr>
        <p:spPr>
          <a:xfrm>
            <a:off x="683568" y="913883"/>
            <a:ext cx="188224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）德尔菲法</a:t>
            </a:r>
          </a:p>
        </p:txBody>
      </p:sp>
      <p:sp>
        <p:nvSpPr>
          <p:cNvPr id="2" name="矩形 1">
            <a:extLst>
              <a:ext uri="{FF2B5EF4-FFF2-40B4-BE49-F238E27FC236}">
                <a16:creationId xmlns:a16="http://schemas.microsoft.com/office/drawing/2014/main" id="{34F7B263-7AA1-4F87-981A-B213FCDB46CF}"/>
              </a:ext>
            </a:extLst>
          </p:cNvPr>
          <p:cNvSpPr/>
          <p:nvPr/>
        </p:nvSpPr>
        <p:spPr>
          <a:xfrm>
            <a:off x="789833" y="1492415"/>
            <a:ext cx="7645569" cy="2308324"/>
          </a:xfrm>
          <a:prstGeom prst="rect">
            <a:avLst/>
          </a:prstGeom>
        </p:spPr>
        <p:txBody>
          <a:bodyPr wrap="square">
            <a:spAutoFit/>
          </a:bodyPr>
          <a:lstStyle/>
          <a:p>
            <a:pPr lvl="1">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世纪</a:t>
            </a:r>
            <a:r>
              <a:rPr lang="en-US" altLang="zh-CN" sz="2400" dirty="0">
                <a:latin typeface="微软雅黑" panose="020B0503020204020204" pitchFamily="34" charset="-122"/>
                <a:ea typeface="微软雅黑" panose="020B0503020204020204" pitchFamily="34" charset="-122"/>
              </a:rPr>
              <a:t>40</a:t>
            </a:r>
            <a:r>
              <a:rPr lang="zh-CN" altLang="en-US" sz="2400" dirty="0">
                <a:latin typeface="微软雅黑" panose="020B0503020204020204" pitchFamily="34" charset="-122"/>
                <a:ea typeface="微软雅黑" panose="020B0503020204020204" pitchFamily="34" charset="-122"/>
              </a:rPr>
              <a:t>年代，美国著名的咨询机构兰德公司设计出一种新的预测方法，由于其预测的准确性较高，后来人们就称之为德尔菲法。</a:t>
            </a:r>
          </a:p>
          <a:p>
            <a:pPr lvl="1">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德尔菲法是一种以集体访谈为基础的预测性调查方法，但在操作时还是个体方式进行， 特点是“背对背”。</a:t>
            </a:r>
          </a:p>
        </p:txBody>
      </p:sp>
    </p:spTree>
    <p:extLst>
      <p:ext uri="{BB962C8B-B14F-4D97-AF65-F5344CB8AC3E}">
        <p14:creationId xmlns:p14="http://schemas.microsoft.com/office/powerpoint/2010/main" val="2953856751"/>
      </p:ext>
    </p:extLst>
  </p:cSld>
  <p:clrMapOvr>
    <a:masterClrMapping/>
  </p:clrMapOvr>
  <p:transition advTm="489">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矩形 8">
            <a:extLst>
              <a:ext uri="{FF2B5EF4-FFF2-40B4-BE49-F238E27FC236}">
                <a16:creationId xmlns:a16="http://schemas.microsoft.com/office/drawing/2014/main" id="{4B8370A1-A863-4FC7-8095-73E087EA78B8}"/>
              </a:ext>
            </a:extLst>
          </p:cNvPr>
          <p:cNvSpPr/>
          <p:nvPr/>
        </p:nvSpPr>
        <p:spPr>
          <a:xfrm>
            <a:off x="3851920" y="1131590"/>
            <a:ext cx="144016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确认问题</a:t>
            </a:r>
          </a:p>
        </p:txBody>
      </p:sp>
      <p:sp>
        <p:nvSpPr>
          <p:cNvPr id="10" name="矩形 9">
            <a:extLst>
              <a:ext uri="{FF2B5EF4-FFF2-40B4-BE49-F238E27FC236}">
                <a16:creationId xmlns:a16="http://schemas.microsoft.com/office/drawing/2014/main" id="{4F08B29D-8EF0-4E19-8A16-BDF06FB2EC53}"/>
              </a:ext>
            </a:extLst>
          </p:cNvPr>
          <p:cNvSpPr/>
          <p:nvPr/>
        </p:nvSpPr>
        <p:spPr>
          <a:xfrm>
            <a:off x="3851920" y="1552820"/>
            <a:ext cx="144016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选择专家组</a:t>
            </a:r>
          </a:p>
        </p:txBody>
      </p:sp>
      <p:sp>
        <p:nvSpPr>
          <p:cNvPr id="15" name="矩形 14">
            <a:extLst>
              <a:ext uri="{FF2B5EF4-FFF2-40B4-BE49-F238E27FC236}">
                <a16:creationId xmlns:a16="http://schemas.microsoft.com/office/drawing/2014/main" id="{DA1C54DA-61F0-41F3-A80B-77774E78AB49}"/>
              </a:ext>
            </a:extLst>
          </p:cNvPr>
          <p:cNvSpPr/>
          <p:nvPr/>
        </p:nvSpPr>
        <p:spPr>
          <a:xfrm>
            <a:off x="3707904" y="1992318"/>
            <a:ext cx="172819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准备与发送问卷</a:t>
            </a:r>
          </a:p>
        </p:txBody>
      </p:sp>
      <p:sp>
        <p:nvSpPr>
          <p:cNvPr id="17" name="矩形 16">
            <a:extLst>
              <a:ext uri="{FF2B5EF4-FFF2-40B4-BE49-F238E27FC236}">
                <a16:creationId xmlns:a16="http://schemas.microsoft.com/office/drawing/2014/main" id="{3A59C190-E25B-48D0-B9D8-E31ADF164E11}"/>
              </a:ext>
            </a:extLst>
          </p:cNvPr>
          <p:cNvSpPr/>
          <p:nvPr/>
        </p:nvSpPr>
        <p:spPr>
          <a:xfrm>
            <a:off x="3716676" y="2451610"/>
            <a:ext cx="171942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分析回收的问卷</a:t>
            </a:r>
          </a:p>
        </p:txBody>
      </p:sp>
      <p:sp>
        <p:nvSpPr>
          <p:cNvPr id="18" name="矩形 17">
            <a:extLst>
              <a:ext uri="{FF2B5EF4-FFF2-40B4-BE49-F238E27FC236}">
                <a16:creationId xmlns:a16="http://schemas.microsoft.com/office/drawing/2014/main" id="{C1D9A88C-C465-48FC-B85B-47626B275077}"/>
              </a:ext>
            </a:extLst>
          </p:cNvPr>
          <p:cNvSpPr/>
          <p:nvPr/>
        </p:nvSpPr>
        <p:spPr>
          <a:xfrm>
            <a:off x="3582396" y="2902159"/>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是否达成一致看法</a:t>
            </a:r>
          </a:p>
        </p:txBody>
      </p:sp>
      <p:sp>
        <p:nvSpPr>
          <p:cNvPr id="19" name="矩形 18">
            <a:extLst>
              <a:ext uri="{FF2B5EF4-FFF2-40B4-BE49-F238E27FC236}">
                <a16:creationId xmlns:a16="http://schemas.microsoft.com/office/drawing/2014/main" id="{D490BF65-2045-4E2E-B329-0F768BBF7574}"/>
              </a:ext>
            </a:extLst>
          </p:cNvPr>
          <p:cNvSpPr/>
          <p:nvPr/>
        </p:nvSpPr>
        <p:spPr>
          <a:xfrm>
            <a:off x="3582397" y="3466688"/>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统计分析团体意见</a:t>
            </a:r>
          </a:p>
        </p:txBody>
      </p:sp>
      <p:sp>
        <p:nvSpPr>
          <p:cNvPr id="20" name="矩形 19">
            <a:extLst>
              <a:ext uri="{FF2B5EF4-FFF2-40B4-BE49-F238E27FC236}">
                <a16:creationId xmlns:a16="http://schemas.microsoft.com/office/drawing/2014/main" id="{4D53D063-43EF-4709-9328-761D41BBA87F}"/>
              </a:ext>
            </a:extLst>
          </p:cNvPr>
          <p:cNvSpPr/>
          <p:nvPr/>
        </p:nvSpPr>
        <p:spPr>
          <a:xfrm>
            <a:off x="3575720" y="3915576"/>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编制下一轮问卷</a:t>
            </a:r>
          </a:p>
        </p:txBody>
      </p:sp>
      <p:sp>
        <p:nvSpPr>
          <p:cNvPr id="21" name="矩形 20">
            <a:extLst>
              <a:ext uri="{FF2B5EF4-FFF2-40B4-BE49-F238E27FC236}">
                <a16:creationId xmlns:a16="http://schemas.microsoft.com/office/drawing/2014/main" id="{C6D77DAB-67F1-4467-AE5C-9D3DCE0CF2B3}"/>
              </a:ext>
            </a:extLst>
          </p:cNvPr>
          <p:cNvSpPr/>
          <p:nvPr/>
        </p:nvSpPr>
        <p:spPr>
          <a:xfrm>
            <a:off x="3579527" y="4334006"/>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整理分析最后结果</a:t>
            </a:r>
          </a:p>
        </p:txBody>
      </p:sp>
      <p:cxnSp>
        <p:nvCxnSpPr>
          <p:cNvPr id="22" name="直接箭头连接符 21">
            <a:extLst>
              <a:ext uri="{FF2B5EF4-FFF2-40B4-BE49-F238E27FC236}">
                <a16:creationId xmlns:a16="http://schemas.microsoft.com/office/drawing/2014/main" id="{B6CDDEE5-2D72-4F6C-9045-81374CF3C604}"/>
              </a:ext>
            </a:extLst>
          </p:cNvPr>
          <p:cNvCxnSpPr>
            <a:stCxn id="9" idx="2"/>
            <a:endCxn id="10" idx="0"/>
          </p:cNvCxnSpPr>
          <p:nvPr/>
        </p:nvCxnSpPr>
        <p:spPr>
          <a:xfrm>
            <a:off x="4572000" y="1419622"/>
            <a:ext cx="0" cy="1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7364EDB-0FB1-4E29-99BF-A30C0596B1EC}"/>
              </a:ext>
            </a:extLst>
          </p:cNvPr>
          <p:cNvCxnSpPr>
            <a:stCxn id="10" idx="2"/>
            <a:endCxn id="15" idx="0"/>
          </p:cNvCxnSpPr>
          <p:nvPr/>
        </p:nvCxnSpPr>
        <p:spPr>
          <a:xfrm>
            <a:off x="4572000" y="1840852"/>
            <a:ext cx="0" cy="15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C671454-9FE5-41C2-8BF5-31912E67A1D5}"/>
              </a:ext>
            </a:extLst>
          </p:cNvPr>
          <p:cNvCxnSpPr>
            <a:stCxn id="15" idx="2"/>
            <a:endCxn id="17" idx="0"/>
          </p:cNvCxnSpPr>
          <p:nvPr/>
        </p:nvCxnSpPr>
        <p:spPr>
          <a:xfrm>
            <a:off x="4572000" y="2280350"/>
            <a:ext cx="4386" cy="17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8E43E2C-EBEF-4963-BC75-74B76D216CCA}"/>
              </a:ext>
            </a:extLst>
          </p:cNvPr>
          <p:cNvCxnSpPr>
            <a:stCxn id="17" idx="2"/>
            <a:endCxn id="18" idx="0"/>
          </p:cNvCxnSpPr>
          <p:nvPr/>
        </p:nvCxnSpPr>
        <p:spPr>
          <a:xfrm flipH="1">
            <a:off x="4574869" y="2739642"/>
            <a:ext cx="1517" cy="162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6E483F7-1C7D-4A87-8632-5E22C01D52F9}"/>
              </a:ext>
            </a:extLst>
          </p:cNvPr>
          <p:cNvCxnSpPr/>
          <p:nvPr/>
        </p:nvCxnSpPr>
        <p:spPr>
          <a:xfrm flipH="1">
            <a:off x="4568193" y="3203513"/>
            <a:ext cx="5161" cy="276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D126C47-892F-493D-9EF8-24FB9591A1DE}"/>
              </a:ext>
            </a:extLst>
          </p:cNvPr>
          <p:cNvCxnSpPr>
            <a:stCxn id="19" idx="2"/>
            <a:endCxn id="20" idx="0"/>
          </p:cNvCxnSpPr>
          <p:nvPr/>
        </p:nvCxnSpPr>
        <p:spPr>
          <a:xfrm flipH="1">
            <a:off x="4568193" y="3754720"/>
            <a:ext cx="6677" cy="160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B736CEC-A626-45D3-8872-AF54EB34019A}"/>
              </a:ext>
            </a:extLst>
          </p:cNvPr>
          <p:cNvCxnSpPr>
            <a:stCxn id="20" idx="2"/>
            <a:endCxn id="21" idx="0"/>
          </p:cNvCxnSpPr>
          <p:nvPr/>
        </p:nvCxnSpPr>
        <p:spPr>
          <a:xfrm>
            <a:off x="4568193" y="4203608"/>
            <a:ext cx="3807" cy="13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右弧形箭头 50">
            <a:extLst>
              <a:ext uri="{FF2B5EF4-FFF2-40B4-BE49-F238E27FC236}">
                <a16:creationId xmlns:a16="http://schemas.microsoft.com/office/drawing/2014/main" id="{0EDF4F3D-B87F-4A7C-AEE4-06856668240F}"/>
              </a:ext>
            </a:extLst>
          </p:cNvPr>
          <p:cNvSpPr/>
          <p:nvPr/>
        </p:nvSpPr>
        <p:spPr>
          <a:xfrm flipH="1" flipV="1">
            <a:off x="2896279" y="2005468"/>
            <a:ext cx="648321" cy="210805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右弧形箭头 51">
            <a:extLst>
              <a:ext uri="{FF2B5EF4-FFF2-40B4-BE49-F238E27FC236}">
                <a16:creationId xmlns:a16="http://schemas.microsoft.com/office/drawing/2014/main" id="{29BBCD65-2DA1-45B7-938F-124BD9E14682}"/>
              </a:ext>
            </a:extLst>
          </p:cNvPr>
          <p:cNvSpPr/>
          <p:nvPr/>
        </p:nvSpPr>
        <p:spPr>
          <a:xfrm>
            <a:off x="5671877" y="3017266"/>
            <a:ext cx="545358" cy="16047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31" name="文本框 30">
            <a:extLst>
              <a:ext uri="{FF2B5EF4-FFF2-40B4-BE49-F238E27FC236}">
                <a16:creationId xmlns:a16="http://schemas.microsoft.com/office/drawing/2014/main" id="{E4C535F6-5018-40A8-9725-BD61455F461A}"/>
              </a:ext>
            </a:extLst>
          </p:cNvPr>
          <p:cNvSpPr txBox="1"/>
          <p:nvPr/>
        </p:nvSpPr>
        <p:spPr>
          <a:xfrm>
            <a:off x="4261461" y="3159318"/>
            <a:ext cx="4571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否</a:t>
            </a:r>
          </a:p>
        </p:txBody>
      </p:sp>
      <p:sp>
        <p:nvSpPr>
          <p:cNvPr id="32" name="文本框 31">
            <a:extLst>
              <a:ext uri="{FF2B5EF4-FFF2-40B4-BE49-F238E27FC236}">
                <a16:creationId xmlns:a16="http://schemas.microsoft.com/office/drawing/2014/main" id="{12AB192E-251A-4DF5-BEA6-9D3F55FA89BE}"/>
              </a:ext>
            </a:extLst>
          </p:cNvPr>
          <p:cNvSpPr txBox="1"/>
          <p:nvPr/>
        </p:nvSpPr>
        <p:spPr>
          <a:xfrm>
            <a:off x="6320467" y="3610704"/>
            <a:ext cx="4571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是</a:t>
            </a:r>
          </a:p>
        </p:txBody>
      </p:sp>
      <p:sp>
        <p:nvSpPr>
          <p:cNvPr id="33" name="文本框 32">
            <a:extLst>
              <a:ext uri="{FF2B5EF4-FFF2-40B4-BE49-F238E27FC236}">
                <a16:creationId xmlns:a16="http://schemas.microsoft.com/office/drawing/2014/main" id="{317051D6-0BC7-45E0-AF0F-5170B027707B}"/>
              </a:ext>
            </a:extLst>
          </p:cNvPr>
          <p:cNvSpPr txBox="1"/>
          <p:nvPr/>
        </p:nvSpPr>
        <p:spPr>
          <a:xfrm flipH="1">
            <a:off x="683567" y="966709"/>
            <a:ext cx="244826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德尔菲法实施流程</a:t>
            </a:r>
          </a:p>
        </p:txBody>
      </p:sp>
    </p:spTree>
    <p:extLst>
      <p:ext uri="{BB962C8B-B14F-4D97-AF65-F5344CB8AC3E}">
        <p14:creationId xmlns:p14="http://schemas.microsoft.com/office/powerpoint/2010/main" val="971152733"/>
      </p:ext>
    </p:extLst>
  </p:cSld>
  <p:clrMapOvr>
    <a:masterClrMapping/>
  </p:clrMapOvr>
  <p:transition advTm="489">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55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493035"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个别访谈法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3" name="文本框 32">
            <a:extLst>
              <a:ext uri="{FF2B5EF4-FFF2-40B4-BE49-F238E27FC236}">
                <a16:creationId xmlns:a16="http://schemas.microsoft.com/office/drawing/2014/main" id="{317051D6-0BC7-45E0-AF0F-5170B027707B}"/>
              </a:ext>
            </a:extLst>
          </p:cNvPr>
          <p:cNvSpPr txBox="1"/>
          <p:nvPr/>
        </p:nvSpPr>
        <p:spPr>
          <a:xfrm flipH="1">
            <a:off x="683567" y="966709"/>
            <a:ext cx="244826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德尔菲法优缺点</a:t>
            </a:r>
          </a:p>
        </p:txBody>
      </p:sp>
      <p:graphicFrame>
        <p:nvGraphicFramePr>
          <p:cNvPr id="34" name="内容占位符 3">
            <a:extLst>
              <a:ext uri="{FF2B5EF4-FFF2-40B4-BE49-F238E27FC236}">
                <a16:creationId xmlns:a16="http://schemas.microsoft.com/office/drawing/2014/main" id="{6C4B5E1E-65EB-4733-96E8-2FBFE9457670}"/>
              </a:ext>
            </a:extLst>
          </p:cNvPr>
          <p:cNvGraphicFramePr>
            <a:graphicFrameLocks/>
          </p:cNvGraphicFramePr>
          <p:nvPr>
            <p:extLst>
              <p:ext uri="{D42A27DB-BD31-4B8C-83A1-F6EECF244321}">
                <p14:modId xmlns:p14="http://schemas.microsoft.com/office/powerpoint/2010/main" val="966839163"/>
              </p:ext>
            </p:extLst>
          </p:nvPr>
        </p:nvGraphicFramePr>
        <p:xfrm>
          <a:off x="683567" y="1707364"/>
          <a:ext cx="8013828" cy="2665857"/>
        </p:xfrm>
        <a:graphic>
          <a:graphicData uri="http://schemas.openxmlformats.org/drawingml/2006/table">
            <a:tbl>
              <a:tblPr firstRow="1" bandRow="1">
                <a:tableStyleId>{073A0DAA-6AF3-43AB-8588-CEC1D06C72B9}</a:tableStyleId>
              </a:tblPr>
              <a:tblGrid>
                <a:gridCol w="2858301">
                  <a:extLst>
                    <a:ext uri="{9D8B030D-6E8A-4147-A177-3AD203B41FA5}">
                      <a16:colId xmlns:a16="http://schemas.microsoft.com/office/drawing/2014/main" val="4268699783"/>
                    </a:ext>
                  </a:extLst>
                </a:gridCol>
                <a:gridCol w="5155527">
                  <a:extLst>
                    <a:ext uri="{9D8B030D-6E8A-4147-A177-3AD203B41FA5}">
                      <a16:colId xmlns:a16="http://schemas.microsoft.com/office/drawing/2014/main" val="3567665563"/>
                    </a:ext>
                  </a:extLst>
                </a:gridCol>
              </a:tblGrid>
              <a:tr h="310791">
                <a:tc>
                  <a:txBody>
                    <a:bodyPr/>
                    <a:lstStyle/>
                    <a:p>
                      <a:pPr algn="ctr"/>
                      <a:r>
                        <a:rPr lang="zh-CN" altLang="en-US" sz="1800" dirty="0"/>
                        <a:t>优点</a:t>
                      </a:r>
                    </a:p>
                  </a:txBody>
                  <a:tcPr marT="45681" marB="45681"/>
                </a:tc>
                <a:tc>
                  <a:txBody>
                    <a:bodyPr/>
                    <a:lstStyle/>
                    <a:p>
                      <a:pPr algn="ctr"/>
                      <a:r>
                        <a:rPr lang="zh-CN" altLang="en-US" sz="1800" dirty="0"/>
                        <a:t>缺点</a:t>
                      </a:r>
                    </a:p>
                  </a:txBody>
                  <a:tcPr marT="45681" marB="45681"/>
                </a:tc>
                <a:extLst>
                  <a:ext uri="{0D108BD9-81ED-4DB2-BD59-A6C34878D82A}">
                    <a16:rowId xmlns:a16="http://schemas.microsoft.com/office/drawing/2014/main" val="3277675059"/>
                  </a:ext>
                </a:extLst>
              </a:tr>
              <a:tr h="2300175">
                <a:tc>
                  <a:txBody>
                    <a:bodyPr/>
                    <a:lstStyle/>
                    <a:p>
                      <a:pPr marL="342900" indent="-342900">
                        <a:buFont typeface="Arial" panose="020B0604020202020204" pitchFamily="34" charset="0"/>
                        <a:buChar char="•"/>
                      </a:pPr>
                      <a:r>
                        <a:rPr lang="zh-CN" altLang="en-US" sz="1800" dirty="0"/>
                        <a:t>匿名性</a:t>
                      </a:r>
                      <a:endParaRPr lang="en-US" altLang="zh-CN" sz="1800" dirty="0"/>
                    </a:p>
                    <a:p>
                      <a:pPr marL="342900" indent="-342900">
                        <a:buFont typeface="Arial" panose="020B0604020202020204" pitchFamily="34" charset="0"/>
                        <a:buChar char="•"/>
                      </a:pPr>
                      <a:r>
                        <a:rPr lang="zh-CN" altLang="en-US" sz="1800" dirty="0"/>
                        <a:t>反馈性</a:t>
                      </a:r>
                      <a:endParaRPr lang="en-US" altLang="zh-CN" sz="1800" dirty="0"/>
                    </a:p>
                    <a:p>
                      <a:pPr marL="342900" indent="-342900">
                        <a:buFont typeface="Arial" panose="020B0604020202020204" pitchFamily="34" charset="0"/>
                        <a:buChar char="•"/>
                      </a:pPr>
                      <a:r>
                        <a:rPr lang="zh-CN" altLang="en-US" sz="1800" dirty="0"/>
                        <a:t>具有对调查结果定量处理的优点</a:t>
                      </a:r>
                    </a:p>
                  </a:txBody>
                  <a:tcPr marT="45681" marB="45681"/>
                </a:tc>
                <a:tc>
                  <a:txBody>
                    <a:bodyPr/>
                    <a:lstStyle/>
                    <a:p>
                      <a:pPr marL="342900" indent="-342900">
                        <a:buFont typeface="Arial" panose="020B0604020202020204" pitchFamily="34" charset="0"/>
                        <a:buChar char="•"/>
                      </a:pPr>
                      <a:r>
                        <a:rPr lang="zh-CN" altLang="en-US" sz="1800" dirty="0"/>
                        <a:t>调查结果主要凭专家判断，缺乏客观的标准；</a:t>
                      </a:r>
                      <a:endParaRPr lang="en-US" altLang="zh-CN" sz="1800" dirty="0"/>
                    </a:p>
                    <a:p>
                      <a:pPr marL="342900" indent="-342900">
                        <a:buFont typeface="Arial" panose="020B0604020202020204" pitchFamily="34" charset="0"/>
                        <a:buChar char="•"/>
                      </a:pPr>
                      <a:r>
                        <a:rPr lang="zh-CN" altLang="en-US" sz="1800" dirty="0"/>
                        <a:t>在得到调查组织者的汇总反馈信息后，专家由于水平不够可能做出趋近中位数或算数平均数的结论</a:t>
                      </a:r>
                      <a:endParaRPr lang="en-US" altLang="zh-CN" sz="1800" dirty="0"/>
                    </a:p>
                    <a:p>
                      <a:pPr marL="342900" indent="-342900">
                        <a:buFont typeface="Arial" panose="020B0604020202020204" pitchFamily="34" charset="0"/>
                        <a:buChar char="•"/>
                      </a:pPr>
                      <a:r>
                        <a:rPr lang="zh-CN" altLang="en-US" sz="1800" dirty="0"/>
                        <a:t>由于德尔菲法的调查反馈次数较多，持续时间较长，有的专家可能因工作忙或其他原因中途退出，影响调查的准确性</a:t>
                      </a:r>
                    </a:p>
                  </a:txBody>
                  <a:tcPr marT="45681" marB="45681"/>
                </a:tc>
                <a:extLst>
                  <a:ext uri="{0D108BD9-81ED-4DB2-BD59-A6C34878D82A}">
                    <a16:rowId xmlns:a16="http://schemas.microsoft.com/office/drawing/2014/main" val="552619326"/>
                  </a:ext>
                </a:extLst>
              </a:tr>
            </a:tbl>
          </a:graphicData>
        </a:graphic>
      </p:graphicFrame>
    </p:spTree>
    <p:extLst>
      <p:ext uri="{BB962C8B-B14F-4D97-AF65-F5344CB8AC3E}">
        <p14:creationId xmlns:p14="http://schemas.microsoft.com/office/powerpoint/2010/main" val="276982838"/>
      </p:ext>
    </p:extLst>
  </p:cSld>
  <p:clrMapOvr>
    <a:masterClrMapping/>
  </p:clrMapOvr>
  <p:transition advTm="489">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标题 1">
            <a:extLst>
              <a:ext uri="{FF2B5EF4-FFF2-40B4-BE49-F238E27FC236}">
                <a16:creationId xmlns:a16="http://schemas.microsoft.com/office/drawing/2014/main" id="{A225F698-FDF9-4EDC-8A74-A402B3151A0E}"/>
              </a:ext>
            </a:extLst>
          </p:cNvPr>
          <p:cNvSpPr txBox="1">
            <a:spLocks/>
          </p:cNvSpPr>
          <p:nvPr/>
        </p:nvSpPr>
        <p:spPr>
          <a:xfrm>
            <a:off x="358771" y="152247"/>
            <a:ext cx="8229600" cy="582594"/>
          </a:xfrm>
          <a:prstGeom prst="rect">
            <a:avLst/>
          </a:prstGeom>
        </p:spPr>
        <p:txBody>
          <a:bodyPr>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zh-CN" altLang="en-US" sz="3200" dirty="0">
                <a:solidFill>
                  <a:srgbClr val="660066"/>
                </a:solidFill>
                <a:latin typeface="黑体" panose="02010609060101010101" pitchFamily="49" charset="-122"/>
                <a:ea typeface="黑体" panose="02010609060101010101" pitchFamily="49" charset="-122"/>
                <a:cs typeface="+mn-cs"/>
              </a:rPr>
              <a:t>案例</a:t>
            </a:r>
          </a:p>
        </p:txBody>
      </p:sp>
      <p:sp>
        <p:nvSpPr>
          <p:cNvPr id="2" name="矩形 1">
            <a:extLst>
              <a:ext uri="{FF2B5EF4-FFF2-40B4-BE49-F238E27FC236}">
                <a16:creationId xmlns:a16="http://schemas.microsoft.com/office/drawing/2014/main" id="{5CA92A75-3861-44C1-9FD5-1EF77EFBD405}"/>
              </a:ext>
            </a:extLst>
          </p:cNvPr>
          <p:cNvSpPr/>
          <p:nvPr/>
        </p:nvSpPr>
        <p:spPr>
          <a:xfrm>
            <a:off x="308973" y="863433"/>
            <a:ext cx="810039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研究在线品牌社区成员持续参与行为形成的动机演变机制</a:t>
            </a:r>
          </a:p>
        </p:txBody>
      </p:sp>
      <p:sp>
        <p:nvSpPr>
          <p:cNvPr id="10" name="内容占位符 2">
            <a:extLst>
              <a:ext uri="{FF2B5EF4-FFF2-40B4-BE49-F238E27FC236}">
                <a16:creationId xmlns:a16="http://schemas.microsoft.com/office/drawing/2014/main" id="{B5153C12-18CD-4310-9749-127B1AD25BA8}"/>
              </a:ext>
            </a:extLst>
          </p:cNvPr>
          <p:cNvSpPr txBox="1">
            <a:spLocks/>
          </p:cNvSpPr>
          <p:nvPr/>
        </p:nvSpPr>
        <p:spPr>
          <a:xfrm>
            <a:off x="611560" y="1398336"/>
            <a:ext cx="8229600" cy="3069025"/>
          </a:xfrm>
          <a:prstGeom prst="rect">
            <a:avLst/>
          </a:prstGeom>
        </p:spPr>
        <p:txBody>
          <a:bodyPr>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r>
              <a:rPr lang="zh-CN" altLang="en-US" sz="2000" dirty="0"/>
              <a:t>研究对象：研究选择小米社区作为研究社区，访谈的成员需要满足的条件</a:t>
            </a:r>
            <a:endParaRPr lang="en-US" altLang="zh-CN" sz="2000" dirty="0"/>
          </a:p>
          <a:p>
            <a:pPr marL="0" indent="0">
              <a:buFont typeface="Calibri" panose="020F0502020204030204" pitchFamily="34" charset="0"/>
              <a:buNone/>
            </a:pPr>
            <a:r>
              <a:rPr lang="zh-CN" altLang="en-US" sz="2000" dirty="0"/>
              <a:t>①就参与时间而言，成员注册时间距离受访时间为半年及以上，累计签到天数</a:t>
            </a:r>
            <a:r>
              <a:rPr lang="en-US" altLang="zh-CN" sz="2000" dirty="0"/>
              <a:t>90</a:t>
            </a:r>
            <a:r>
              <a:rPr lang="zh-CN" altLang="en-US" sz="2000" dirty="0"/>
              <a:t>天及以上 ，上次登陆时间距离受访时间在</a:t>
            </a:r>
            <a:r>
              <a:rPr lang="en-US" altLang="zh-CN" sz="2000" dirty="0"/>
              <a:t>15</a:t>
            </a:r>
            <a:r>
              <a:rPr lang="zh-CN" altLang="en-US" sz="2000" dirty="0"/>
              <a:t>天以内；</a:t>
            </a:r>
            <a:endParaRPr lang="en-US" altLang="zh-CN" sz="2000" dirty="0"/>
          </a:p>
          <a:p>
            <a:pPr marL="0" indent="0">
              <a:buFont typeface="Calibri" panose="020F0502020204030204" pitchFamily="34" charset="0"/>
              <a:buNone/>
            </a:pPr>
            <a:r>
              <a:rPr lang="zh-CN" altLang="en-US" sz="2000" dirty="0"/>
              <a:t>②就参与贡献程度而言，成员的论坛级别为神仙级及以上，至少拥有一篇精华帖 和</a:t>
            </a:r>
            <a:r>
              <a:rPr lang="en-US" altLang="zh-CN" sz="2000" dirty="0"/>
              <a:t>50</a:t>
            </a:r>
            <a:r>
              <a:rPr lang="zh-CN" altLang="en-US" sz="2000" dirty="0"/>
              <a:t>篇主题帖；</a:t>
            </a:r>
            <a:endParaRPr lang="en-US" altLang="zh-CN" sz="2000" dirty="0"/>
          </a:p>
          <a:p>
            <a:pPr marL="0" indent="0">
              <a:buFont typeface="Calibri" panose="020F0502020204030204" pitchFamily="34" charset="0"/>
              <a:buNone/>
            </a:pPr>
            <a:r>
              <a:rPr lang="zh-CN" altLang="en-US" sz="2000" dirty="0"/>
              <a:t>③就社区成员所处生命周期而言，应为领导者或前辈，分别从版主、同城会会长、资源、顾问团、摄影组、酷玩帮以及普通晋级用户组寻找符合标准的持续参与成员。</a:t>
            </a:r>
          </a:p>
          <a:p>
            <a:endParaRPr lang="zh-CN" altLang="en-US" sz="3200" dirty="0"/>
          </a:p>
        </p:txBody>
      </p:sp>
      <p:sp>
        <p:nvSpPr>
          <p:cNvPr id="12" name="矩形 11">
            <a:extLst>
              <a:ext uri="{FF2B5EF4-FFF2-40B4-BE49-F238E27FC236}">
                <a16:creationId xmlns:a16="http://schemas.microsoft.com/office/drawing/2014/main" id="{DCCD3E1A-ACAF-4114-B135-A366FA064BC6}"/>
              </a:ext>
            </a:extLst>
          </p:cNvPr>
          <p:cNvSpPr/>
          <p:nvPr/>
        </p:nvSpPr>
        <p:spPr>
          <a:xfrm>
            <a:off x="-671692" y="4818616"/>
            <a:ext cx="8286808" cy="276999"/>
          </a:xfrm>
          <a:prstGeom prst="rect">
            <a:avLst/>
          </a:prstGeom>
        </p:spPr>
        <p:txBody>
          <a:bodyPr wrap="square">
            <a:spAutoFit/>
          </a:bodyPr>
          <a:lstStyle/>
          <a:p>
            <a:pPr algn="ctr"/>
            <a:r>
              <a:rPr lang="zh-CN" altLang="en-US" sz="1200" dirty="0">
                <a:solidFill>
                  <a:schemeClr val="bg1"/>
                </a:solidFill>
              </a:rPr>
              <a:t>李雪</a:t>
            </a:r>
            <a:r>
              <a:rPr lang="en-US" altLang="zh-CN" sz="1200" dirty="0">
                <a:solidFill>
                  <a:schemeClr val="bg1"/>
                </a:solidFill>
              </a:rPr>
              <a:t>. </a:t>
            </a:r>
            <a:r>
              <a:rPr lang="zh-CN" altLang="en-US" sz="1200" dirty="0">
                <a:solidFill>
                  <a:schemeClr val="bg1"/>
                </a:solidFill>
              </a:rPr>
              <a:t>在线品牌社区成员持续参与行为形成的动机演变机制研究</a:t>
            </a:r>
            <a:r>
              <a:rPr lang="en-US" altLang="zh-CN" sz="1200" dirty="0">
                <a:solidFill>
                  <a:schemeClr val="bg1"/>
                </a:solidFill>
              </a:rPr>
              <a:t>[D].</a:t>
            </a:r>
            <a:r>
              <a:rPr lang="zh-CN" altLang="en-US" sz="1200" dirty="0">
                <a:solidFill>
                  <a:schemeClr val="bg1"/>
                </a:solidFill>
              </a:rPr>
              <a:t>湖南大学</a:t>
            </a:r>
            <a:r>
              <a:rPr lang="en-US" altLang="zh-CN" sz="1200" dirty="0">
                <a:solidFill>
                  <a:schemeClr val="bg1"/>
                </a:solidFill>
              </a:rPr>
              <a:t>,2015.</a:t>
            </a:r>
            <a:endParaRPr lang="zh-CN" altLang="en-US" sz="1200" dirty="0">
              <a:solidFill>
                <a:schemeClr val="bg1"/>
              </a:solidFill>
            </a:endParaRPr>
          </a:p>
        </p:txBody>
      </p:sp>
    </p:spTree>
    <p:extLst>
      <p:ext uri="{BB962C8B-B14F-4D97-AF65-F5344CB8AC3E}">
        <p14:creationId xmlns:p14="http://schemas.microsoft.com/office/powerpoint/2010/main" val="280742396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2" name="矩形 11">
            <a:extLst>
              <a:ext uri="{FF2B5EF4-FFF2-40B4-BE49-F238E27FC236}">
                <a16:creationId xmlns:a16="http://schemas.microsoft.com/office/drawing/2014/main" id="{DCCD3E1A-ACAF-4114-B135-A366FA064BC6}"/>
              </a:ext>
            </a:extLst>
          </p:cNvPr>
          <p:cNvSpPr/>
          <p:nvPr/>
        </p:nvSpPr>
        <p:spPr>
          <a:xfrm>
            <a:off x="-671692" y="4818616"/>
            <a:ext cx="8286808" cy="276999"/>
          </a:xfrm>
          <a:prstGeom prst="rect">
            <a:avLst/>
          </a:prstGeom>
        </p:spPr>
        <p:txBody>
          <a:bodyPr wrap="square">
            <a:spAutoFit/>
          </a:bodyPr>
          <a:lstStyle/>
          <a:p>
            <a:pPr algn="ctr"/>
            <a:r>
              <a:rPr lang="zh-CN" altLang="en-US" sz="1200" dirty="0">
                <a:solidFill>
                  <a:schemeClr val="bg1"/>
                </a:solidFill>
              </a:rPr>
              <a:t>李雪</a:t>
            </a:r>
            <a:r>
              <a:rPr lang="en-US" altLang="zh-CN" sz="1200" dirty="0">
                <a:solidFill>
                  <a:schemeClr val="bg1"/>
                </a:solidFill>
              </a:rPr>
              <a:t>. </a:t>
            </a:r>
            <a:r>
              <a:rPr lang="zh-CN" altLang="en-US" sz="1200" dirty="0">
                <a:solidFill>
                  <a:schemeClr val="bg1"/>
                </a:solidFill>
              </a:rPr>
              <a:t>在线品牌社区成员持续参与行为形成的动机演变机制研究</a:t>
            </a:r>
            <a:r>
              <a:rPr lang="en-US" altLang="zh-CN" sz="1200" dirty="0">
                <a:solidFill>
                  <a:schemeClr val="bg1"/>
                </a:solidFill>
              </a:rPr>
              <a:t>[D].</a:t>
            </a:r>
            <a:r>
              <a:rPr lang="zh-CN" altLang="en-US" sz="1200" dirty="0">
                <a:solidFill>
                  <a:schemeClr val="bg1"/>
                </a:solidFill>
              </a:rPr>
              <a:t>湖南大学</a:t>
            </a:r>
            <a:r>
              <a:rPr lang="en-US" altLang="zh-CN" sz="1200" dirty="0">
                <a:solidFill>
                  <a:schemeClr val="bg1"/>
                </a:solidFill>
              </a:rPr>
              <a:t>,2015.</a:t>
            </a:r>
            <a:endParaRPr lang="zh-CN" altLang="en-US" sz="1200" dirty="0">
              <a:solidFill>
                <a:schemeClr val="bg1"/>
              </a:solidFill>
            </a:endParaRPr>
          </a:p>
        </p:txBody>
      </p:sp>
      <p:pic>
        <p:nvPicPr>
          <p:cNvPr id="13" name="Picture 2">
            <a:extLst>
              <a:ext uri="{FF2B5EF4-FFF2-40B4-BE49-F238E27FC236}">
                <a16:creationId xmlns:a16="http://schemas.microsoft.com/office/drawing/2014/main" id="{E6745838-5E13-4F3B-895F-01C2DEC76B01}"/>
              </a:ext>
            </a:extLst>
          </p:cNvPr>
          <p:cNvPicPr>
            <a:picLocks noChangeAspect="1" noChangeArrowheads="1"/>
          </p:cNvPicPr>
          <p:nvPr/>
        </p:nvPicPr>
        <p:blipFill>
          <a:blip r:embed="rId4"/>
          <a:srcRect/>
          <a:stretch>
            <a:fillRect/>
          </a:stretch>
        </p:blipFill>
        <p:spPr bwMode="auto">
          <a:xfrm>
            <a:off x="1043608" y="838298"/>
            <a:ext cx="6912768" cy="3868534"/>
          </a:xfrm>
          <a:prstGeom prst="rect">
            <a:avLst/>
          </a:prstGeom>
          <a:noFill/>
          <a:ln w="9525">
            <a:noFill/>
            <a:miter lim="800000"/>
            <a:headEnd/>
            <a:tailEnd/>
          </a:ln>
          <a:effectLst/>
        </p:spPr>
      </p:pic>
      <p:sp>
        <p:nvSpPr>
          <p:cNvPr id="15" name="标题 1">
            <a:extLst>
              <a:ext uri="{FF2B5EF4-FFF2-40B4-BE49-F238E27FC236}">
                <a16:creationId xmlns:a16="http://schemas.microsoft.com/office/drawing/2014/main" id="{8F7CA057-CBA2-4ABA-A3A0-C7CD3F4F8B5C}"/>
              </a:ext>
            </a:extLst>
          </p:cNvPr>
          <p:cNvSpPr txBox="1">
            <a:spLocks/>
          </p:cNvSpPr>
          <p:nvPr/>
        </p:nvSpPr>
        <p:spPr>
          <a:xfrm>
            <a:off x="323528" y="115828"/>
            <a:ext cx="8229600" cy="582594"/>
          </a:xfrm>
          <a:prstGeom prst="rect">
            <a:avLst/>
          </a:prstGeom>
        </p:spPr>
        <p:txBody>
          <a:bodyPr>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zh-CN" altLang="en-US" sz="3200">
                <a:solidFill>
                  <a:srgbClr val="660066"/>
                </a:solidFill>
                <a:latin typeface="黑体" panose="02010609060101010101" pitchFamily="49" charset="-122"/>
                <a:ea typeface="黑体" panose="02010609060101010101" pitchFamily="49" charset="-122"/>
                <a:cs typeface="+mn-cs"/>
              </a:rPr>
              <a:t>访谈原始语句与开放编码</a:t>
            </a:r>
            <a:endParaRPr lang="zh-CN" altLang="en-US" sz="3200" dirty="0">
              <a:solidFill>
                <a:srgbClr val="660066"/>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16183579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2" name="矩形 11">
            <a:extLst>
              <a:ext uri="{FF2B5EF4-FFF2-40B4-BE49-F238E27FC236}">
                <a16:creationId xmlns:a16="http://schemas.microsoft.com/office/drawing/2014/main" id="{DCCD3E1A-ACAF-4114-B135-A366FA064BC6}"/>
              </a:ext>
            </a:extLst>
          </p:cNvPr>
          <p:cNvSpPr/>
          <p:nvPr/>
        </p:nvSpPr>
        <p:spPr>
          <a:xfrm>
            <a:off x="-671692" y="4818616"/>
            <a:ext cx="8286808" cy="276999"/>
          </a:xfrm>
          <a:prstGeom prst="rect">
            <a:avLst/>
          </a:prstGeom>
        </p:spPr>
        <p:txBody>
          <a:bodyPr wrap="square">
            <a:spAutoFit/>
          </a:bodyPr>
          <a:lstStyle/>
          <a:p>
            <a:pPr algn="ctr"/>
            <a:r>
              <a:rPr lang="zh-CN" altLang="en-US" sz="1200" dirty="0">
                <a:solidFill>
                  <a:schemeClr val="bg1"/>
                </a:solidFill>
              </a:rPr>
              <a:t>李雪</a:t>
            </a:r>
            <a:r>
              <a:rPr lang="en-US" altLang="zh-CN" sz="1200" dirty="0">
                <a:solidFill>
                  <a:schemeClr val="bg1"/>
                </a:solidFill>
              </a:rPr>
              <a:t>. </a:t>
            </a:r>
            <a:r>
              <a:rPr lang="zh-CN" altLang="en-US" sz="1200" dirty="0">
                <a:solidFill>
                  <a:schemeClr val="bg1"/>
                </a:solidFill>
              </a:rPr>
              <a:t>在线品牌社区成员持续参与行为形成的动机演变机制研究</a:t>
            </a:r>
            <a:r>
              <a:rPr lang="en-US" altLang="zh-CN" sz="1200" dirty="0">
                <a:solidFill>
                  <a:schemeClr val="bg1"/>
                </a:solidFill>
              </a:rPr>
              <a:t>[D].</a:t>
            </a:r>
            <a:r>
              <a:rPr lang="zh-CN" altLang="en-US" sz="1200" dirty="0">
                <a:solidFill>
                  <a:schemeClr val="bg1"/>
                </a:solidFill>
              </a:rPr>
              <a:t>湖南大学</a:t>
            </a:r>
            <a:r>
              <a:rPr lang="en-US" altLang="zh-CN" sz="1200" dirty="0">
                <a:solidFill>
                  <a:schemeClr val="bg1"/>
                </a:solidFill>
              </a:rPr>
              <a:t>,2015.</a:t>
            </a:r>
            <a:endParaRPr lang="zh-CN" altLang="en-US" sz="1200" dirty="0">
              <a:solidFill>
                <a:schemeClr val="bg1"/>
              </a:solidFill>
            </a:endParaRPr>
          </a:p>
        </p:txBody>
      </p:sp>
      <p:sp>
        <p:nvSpPr>
          <p:cNvPr id="7" name="标题 1">
            <a:extLst>
              <a:ext uri="{FF2B5EF4-FFF2-40B4-BE49-F238E27FC236}">
                <a16:creationId xmlns:a16="http://schemas.microsoft.com/office/drawing/2014/main" id="{8DDFF453-A30E-422F-BDF8-EC2E6FC9E066}"/>
              </a:ext>
            </a:extLst>
          </p:cNvPr>
          <p:cNvSpPr txBox="1">
            <a:spLocks/>
          </p:cNvSpPr>
          <p:nvPr/>
        </p:nvSpPr>
        <p:spPr>
          <a:xfrm>
            <a:off x="250203" y="152867"/>
            <a:ext cx="8229600" cy="582594"/>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zh-CN" altLang="en-US" sz="2400">
                <a:solidFill>
                  <a:srgbClr val="660066"/>
                </a:solidFill>
                <a:latin typeface="黑体" panose="02010609060101010101" pitchFamily="49" charset="-122"/>
                <a:ea typeface="黑体" panose="02010609060101010101" pitchFamily="49" charset="-122"/>
                <a:cs typeface="+mn-cs"/>
              </a:rPr>
              <a:t>进一步挖掘初始范畴之间的各种逻辑关联，主轴编码</a:t>
            </a:r>
            <a:endParaRPr lang="zh-CN" altLang="en-US" sz="2400" dirty="0">
              <a:solidFill>
                <a:srgbClr val="660066"/>
              </a:solidFill>
              <a:latin typeface="黑体" panose="02010609060101010101" pitchFamily="49" charset="-122"/>
              <a:ea typeface="黑体" panose="02010609060101010101" pitchFamily="49" charset="-122"/>
              <a:cs typeface="+mn-cs"/>
            </a:endParaRPr>
          </a:p>
        </p:txBody>
      </p:sp>
      <p:pic>
        <p:nvPicPr>
          <p:cNvPr id="9" name="Picture 2">
            <a:extLst>
              <a:ext uri="{FF2B5EF4-FFF2-40B4-BE49-F238E27FC236}">
                <a16:creationId xmlns:a16="http://schemas.microsoft.com/office/drawing/2014/main" id="{2B7DC9E5-8971-4576-8446-31C520F52F36}"/>
              </a:ext>
            </a:extLst>
          </p:cNvPr>
          <p:cNvPicPr>
            <a:picLocks noChangeAspect="1" noChangeArrowheads="1"/>
          </p:cNvPicPr>
          <p:nvPr/>
        </p:nvPicPr>
        <p:blipFill>
          <a:blip r:embed="rId4"/>
          <a:srcRect/>
          <a:stretch>
            <a:fillRect/>
          </a:stretch>
        </p:blipFill>
        <p:spPr bwMode="auto">
          <a:xfrm>
            <a:off x="1115616" y="822285"/>
            <a:ext cx="7024883" cy="3996331"/>
          </a:xfrm>
          <a:prstGeom prst="rect">
            <a:avLst/>
          </a:prstGeom>
          <a:noFill/>
          <a:ln w="9525">
            <a:noFill/>
            <a:miter lim="800000"/>
            <a:headEnd/>
            <a:tailEnd/>
          </a:ln>
          <a:effectLst/>
        </p:spPr>
      </p:pic>
    </p:spTree>
    <p:extLst>
      <p:ext uri="{BB962C8B-B14F-4D97-AF65-F5344CB8AC3E}">
        <p14:creationId xmlns:p14="http://schemas.microsoft.com/office/powerpoint/2010/main" val="195945561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59</a:t>
            </a:fld>
            <a:endParaRPr lang="zh-CN" altLang="en-US" dirty="0"/>
          </a:p>
        </p:txBody>
      </p:sp>
      <p:sp>
        <p:nvSpPr>
          <p:cNvPr id="11" name="矩形 10"/>
          <p:cNvSpPr/>
          <p:nvPr/>
        </p:nvSpPr>
        <p:spPr>
          <a:xfrm flipV="1">
            <a:off x="869195" y="521237"/>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2" name="矩形 11">
            <a:extLst>
              <a:ext uri="{FF2B5EF4-FFF2-40B4-BE49-F238E27FC236}">
                <a16:creationId xmlns:a16="http://schemas.microsoft.com/office/drawing/2014/main" id="{DCCD3E1A-ACAF-4114-B135-A366FA064BC6}"/>
              </a:ext>
            </a:extLst>
          </p:cNvPr>
          <p:cNvSpPr/>
          <p:nvPr/>
        </p:nvSpPr>
        <p:spPr>
          <a:xfrm>
            <a:off x="-671692" y="4818616"/>
            <a:ext cx="8286808" cy="276999"/>
          </a:xfrm>
          <a:prstGeom prst="rect">
            <a:avLst/>
          </a:prstGeom>
        </p:spPr>
        <p:txBody>
          <a:bodyPr wrap="square">
            <a:spAutoFit/>
          </a:bodyPr>
          <a:lstStyle/>
          <a:p>
            <a:pPr algn="ctr"/>
            <a:r>
              <a:rPr lang="zh-CN" altLang="en-US" sz="1200" dirty="0">
                <a:solidFill>
                  <a:schemeClr val="bg1"/>
                </a:solidFill>
              </a:rPr>
              <a:t>李雪</a:t>
            </a:r>
            <a:r>
              <a:rPr lang="en-US" altLang="zh-CN" sz="1200" dirty="0">
                <a:solidFill>
                  <a:schemeClr val="bg1"/>
                </a:solidFill>
              </a:rPr>
              <a:t>. </a:t>
            </a:r>
            <a:r>
              <a:rPr lang="zh-CN" altLang="en-US" sz="1200" dirty="0">
                <a:solidFill>
                  <a:schemeClr val="bg1"/>
                </a:solidFill>
              </a:rPr>
              <a:t>在线品牌社区成员持续参与行为形成的动机演变机制研究</a:t>
            </a:r>
            <a:r>
              <a:rPr lang="en-US" altLang="zh-CN" sz="1200" dirty="0">
                <a:solidFill>
                  <a:schemeClr val="bg1"/>
                </a:solidFill>
              </a:rPr>
              <a:t>[D].</a:t>
            </a:r>
            <a:r>
              <a:rPr lang="zh-CN" altLang="en-US" sz="1200" dirty="0">
                <a:solidFill>
                  <a:schemeClr val="bg1"/>
                </a:solidFill>
              </a:rPr>
              <a:t>湖南大学</a:t>
            </a:r>
            <a:r>
              <a:rPr lang="en-US" altLang="zh-CN" sz="1200" dirty="0">
                <a:solidFill>
                  <a:schemeClr val="bg1"/>
                </a:solidFill>
              </a:rPr>
              <a:t>,2015.</a:t>
            </a:r>
            <a:endParaRPr lang="zh-CN" altLang="en-US" sz="1200" dirty="0">
              <a:solidFill>
                <a:schemeClr val="bg1"/>
              </a:solidFill>
            </a:endParaRPr>
          </a:p>
        </p:txBody>
      </p:sp>
      <p:sp>
        <p:nvSpPr>
          <p:cNvPr id="7" name="矩形 6">
            <a:extLst>
              <a:ext uri="{FF2B5EF4-FFF2-40B4-BE49-F238E27FC236}">
                <a16:creationId xmlns:a16="http://schemas.microsoft.com/office/drawing/2014/main" id="{CB14A9A3-E3B7-4A46-9A85-C06FE45C480A}"/>
              </a:ext>
            </a:extLst>
          </p:cNvPr>
          <p:cNvSpPr/>
          <p:nvPr/>
        </p:nvSpPr>
        <p:spPr>
          <a:xfrm>
            <a:off x="31504" y="47885"/>
            <a:ext cx="7858148" cy="461665"/>
          </a:xfrm>
          <a:prstGeom prst="rect">
            <a:avLst/>
          </a:prstGeom>
        </p:spPr>
        <p:txBody>
          <a:bodyPr wrap="square">
            <a:spAutoFit/>
          </a:bodyPr>
          <a:lstStyle/>
          <a:p>
            <a:r>
              <a:rPr lang="zh-CN" altLang="en-US" dirty="0"/>
              <a:t>　</a:t>
            </a:r>
            <a:r>
              <a:rPr lang="zh-CN" altLang="en-US" sz="2400" dirty="0">
                <a:solidFill>
                  <a:srgbClr val="660066"/>
                </a:solidFill>
                <a:latin typeface="黑体" panose="02010609060101010101" pitchFamily="49" charset="-122"/>
                <a:ea typeface="黑体" panose="02010609060101010101" pitchFamily="49" charset="-122"/>
              </a:rPr>
              <a:t>在线品牌社区成员持续参与行为形成的动机演变机制 </a:t>
            </a:r>
          </a:p>
        </p:txBody>
      </p:sp>
      <p:pic>
        <p:nvPicPr>
          <p:cNvPr id="9" name="Picture 2">
            <a:extLst>
              <a:ext uri="{FF2B5EF4-FFF2-40B4-BE49-F238E27FC236}">
                <a16:creationId xmlns:a16="http://schemas.microsoft.com/office/drawing/2014/main" id="{88FD802A-BB63-42CE-A215-FA287DFD928F}"/>
              </a:ext>
            </a:extLst>
          </p:cNvPr>
          <p:cNvPicPr>
            <a:picLocks noChangeAspect="1" noChangeArrowheads="1"/>
          </p:cNvPicPr>
          <p:nvPr/>
        </p:nvPicPr>
        <p:blipFill>
          <a:blip r:embed="rId4"/>
          <a:srcRect/>
          <a:stretch>
            <a:fillRect/>
          </a:stretch>
        </p:blipFill>
        <p:spPr bwMode="auto">
          <a:xfrm>
            <a:off x="755576" y="550395"/>
            <a:ext cx="7384923" cy="4222246"/>
          </a:xfrm>
          <a:prstGeom prst="rect">
            <a:avLst/>
          </a:prstGeom>
          <a:noFill/>
          <a:ln w="9525">
            <a:noFill/>
            <a:miter lim="800000"/>
            <a:headEnd/>
            <a:tailEnd/>
          </a:ln>
          <a:effectLst/>
        </p:spPr>
      </p:pic>
    </p:spTree>
    <p:extLst>
      <p:ext uri="{BB962C8B-B14F-4D97-AF65-F5344CB8AC3E}">
        <p14:creationId xmlns:p14="http://schemas.microsoft.com/office/powerpoint/2010/main" val="2165758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文献信息源</a:t>
            </a:r>
          </a:p>
        </p:txBody>
      </p:sp>
      <p:sp>
        <p:nvSpPr>
          <p:cNvPr id="22" name="矩形 21">
            <a:extLst>
              <a:ext uri="{FF2B5EF4-FFF2-40B4-BE49-F238E27FC236}">
                <a16:creationId xmlns:a16="http://schemas.microsoft.com/office/drawing/2014/main" id="{8B34BCB3-5A2C-4C78-B2D3-C2EEE993CB56}"/>
              </a:ext>
            </a:extLst>
          </p:cNvPr>
          <p:cNvSpPr/>
          <p:nvPr/>
        </p:nvSpPr>
        <p:spPr>
          <a:xfrm>
            <a:off x="840384" y="1514981"/>
            <a:ext cx="7776864" cy="400110"/>
          </a:xfrm>
          <a:prstGeom prst="rect">
            <a:avLst/>
          </a:prstGeom>
        </p:spPr>
        <p:txBody>
          <a:bodyPr wrap="square">
            <a:spAutoFit/>
          </a:bodyPr>
          <a:lstStyle/>
          <a:p>
            <a:r>
              <a:rPr lang="zh-CN" altLang="zh-CN" sz="2000" dirty="0">
                <a:ea typeface="等线" panose="02010600030101010101" pitchFamily="2" charset="-122"/>
                <a:cs typeface="Times New Roman" panose="02020603050405020304" pitchFamily="18" charset="0"/>
              </a:rPr>
              <a:t>文献是记录有人类精神信息的、便于存贮或传递的人工固态附载物。</a:t>
            </a:r>
            <a:endParaRPr lang="zh-CN" altLang="en-US" sz="1800" dirty="0"/>
          </a:p>
        </p:txBody>
      </p:sp>
      <p:graphicFrame>
        <p:nvGraphicFramePr>
          <p:cNvPr id="23" name="图示 22">
            <a:extLst>
              <a:ext uri="{FF2B5EF4-FFF2-40B4-BE49-F238E27FC236}">
                <a16:creationId xmlns:a16="http://schemas.microsoft.com/office/drawing/2014/main" id="{9BAE2851-F7A1-4743-BA32-65A53E4B3259}"/>
              </a:ext>
            </a:extLst>
          </p:cNvPr>
          <p:cNvGraphicFramePr/>
          <p:nvPr>
            <p:extLst>
              <p:ext uri="{D42A27DB-BD31-4B8C-83A1-F6EECF244321}">
                <p14:modId xmlns:p14="http://schemas.microsoft.com/office/powerpoint/2010/main" val="1478742171"/>
              </p:ext>
            </p:extLst>
          </p:nvPr>
        </p:nvGraphicFramePr>
        <p:xfrm>
          <a:off x="912392" y="1947029"/>
          <a:ext cx="7776864" cy="1008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文本框 23">
            <a:extLst>
              <a:ext uri="{FF2B5EF4-FFF2-40B4-BE49-F238E27FC236}">
                <a16:creationId xmlns:a16="http://schemas.microsoft.com/office/drawing/2014/main" id="{D08E384D-BCE2-4E63-B468-23781D6C971D}"/>
              </a:ext>
            </a:extLst>
          </p:cNvPr>
          <p:cNvSpPr txBox="1"/>
          <p:nvPr/>
        </p:nvSpPr>
        <p:spPr>
          <a:xfrm>
            <a:off x="3648696" y="2811125"/>
            <a:ext cx="2160240" cy="369332"/>
          </a:xfrm>
          <a:prstGeom prst="rect">
            <a:avLst/>
          </a:prstGeom>
          <a:noFill/>
        </p:spPr>
        <p:txBody>
          <a:bodyPr wrap="square" rtlCol="0">
            <a:spAutoFit/>
          </a:bodyPr>
          <a:lstStyle/>
          <a:p>
            <a:r>
              <a:rPr lang="zh-CN" altLang="en-US" sz="1800" dirty="0"/>
              <a:t>文献四要素</a:t>
            </a:r>
          </a:p>
        </p:txBody>
      </p:sp>
    </p:spTree>
    <p:extLst>
      <p:ext uri="{BB962C8B-B14F-4D97-AF65-F5344CB8AC3E}">
        <p14:creationId xmlns:p14="http://schemas.microsoft.com/office/powerpoint/2010/main" val="1386302936"/>
      </p:ext>
    </p:extLst>
  </p:cSld>
  <p:clrMapOvr>
    <a:masterClrMapping/>
  </p:clrMapOvr>
  <p:transition advTm="489">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内容占位符 2">
            <a:extLst>
              <a:ext uri="{FF2B5EF4-FFF2-40B4-BE49-F238E27FC236}">
                <a16:creationId xmlns:a16="http://schemas.microsoft.com/office/drawing/2014/main" id="{5C9E1C50-251A-48AB-8593-7A28D6EF06A8}"/>
              </a:ext>
            </a:extLst>
          </p:cNvPr>
          <p:cNvSpPr txBox="1">
            <a:spLocks/>
          </p:cNvSpPr>
          <p:nvPr/>
        </p:nvSpPr>
        <p:spPr>
          <a:xfrm>
            <a:off x="494867" y="827934"/>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2000" b="1" dirty="0"/>
          </a:p>
          <a:p>
            <a:pPr marL="68579" indent="-68579" defTabSz="685783">
              <a:lnSpc>
                <a:spcPct val="90000"/>
              </a:lnSpc>
              <a:spcBef>
                <a:spcPts val="900"/>
              </a:spcBef>
              <a:spcAft>
                <a:spcPts val="150"/>
              </a:spcAft>
              <a:buClr>
                <a:srgbClr val="1CADE4"/>
              </a:buClr>
              <a:buSzPct val="100000"/>
              <a:defRPr/>
            </a:pPr>
            <a:r>
              <a:rPr lang="en-US" altLang="zh-CN" sz="2000" b="1" dirty="0"/>
              <a:t>         </a:t>
            </a:r>
            <a:r>
              <a:rPr lang="zh-CN" altLang="zh-CN" sz="2000" dirty="0"/>
              <a:t>“无论从什么地方开始对任何一个社会机构之研究，其必不可少的部分便是细致与长期的个体观察</a:t>
            </a:r>
            <a:r>
              <a:rPr lang="en-US" altLang="zh-CN" sz="2000" dirty="0"/>
              <a:t>……</a:t>
            </a:r>
            <a:r>
              <a:rPr lang="zh-CN" altLang="zh-CN" sz="2000" dirty="0"/>
              <a:t>通过这种观察，研究者能获得很多材料，并以此来清晰自己的观点和思想、修正自己先前的某些临时分类、检验某些试探性的假设”</a:t>
            </a:r>
            <a:endParaRPr lang="en-US" altLang="zh-CN" sz="2000" dirty="0"/>
          </a:p>
          <a:p>
            <a:pPr marL="68579" indent="-68579" defTabSz="685783">
              <a:lnSpc>
                <a:spcPct val="90000"/>
              </a:lnSpc>
              <a:spcBef>
                <a:spcPts val="900"/>
              </a:spcBef>
              <a:spcAft>
                <a:spcPts val="150"/>
              </a:spcAft>
              <a:buClr>
                <a:srgbClr val="1CADE4"/>
              </a:buClr>
              <a:buSzPct val="100000"/>
              <a:defRPr/>
            </a:pPr>
            <a:r>
              <a:rPr lang="en-US" altLang="zh-CN" sz="2000" b="1" dirty="0"/>
              <a:t>                                                           ——</a:t>
            </a:r>
            <a:r>
              <a:rPr lang="zh-CN" altLang="zh-CN" sz="2000" dirty="0"/>
              <a:t>马克思</a:t>
            </a:r>
            <a:r>
              <a:rPr lang="en-US" altLang="zh-CN" sz="2000" dirty="0"/>
              <a:t>.</a:t>
            </a:r>
            <a:r>
              <a:rPr lang="zh-CN" altLang="zh-CN" sz="2000" dirty="0"/>
              <a:t>韦伯《社会科学方法论》</a:t>
            </a:r>
            <a:r>
              <a:rPr lang="en-US" altLang="zh-CN" sz="2000" b="1" dirty="0"/>
              <a:t> </a:t>
            </a:r>
          </a:p>
          <a:p>
            <a:pPr marL="68579" indent="-68579" defTabSz="685783">
              <a:lnSpc>
                <a:spcPct val="90000"/>
              </a:lnSpc>
              <a:spcBef>
                <a:spcPts val="900"/>
              </a:spcBef>
              <a:spcAft>
                <a:spcPts val="150"/>
              </a:spcAft>
              <a:buClr>
                <a:srgbClr val="1CADE4"/>
              </a:buClr>
              <a:buSzPct val="100000"/>
              <a:defRPr/>
            </a:pPr>
            <a:endParaRPr lang="en-US" altLang="zh-CN" sz="20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r>
              <a:rPr lang="en-US" altLang="zh-CN" sz="2400"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观察法</a:t>
            </a:r>
            <a:r>
              <a:rPr lang="zh-CN" altLang="zh-CN" sz="2400" dirty="0">
                <a:latin typeface="微软雅黑" panose="020B0503020204020204" pitchFamily="34" charset="-122"/>
                <a:ea typeface="微软雅黑" panose="020B0503020204020204" pitchFamily="34" charset="-122"/>
              </a:rPr>
              <a:t>，指研究者根据一定的研究目的、研究提纲或观察表，用自己的感官和辅助工具去直接观察被研究对象，从而采集相关信息的一种方法。</a:t>
            </a:r>
          </a:p>
          <a:p>
            <a:pPr marL="68579" indent="-68579" defTabSz="685783">
              <a:lnSpc>
                <a:spcPct val="90000"/>
              </a:lnSpc>
              <a:spcBef>
                <a:spcPts val="900"/>
              </a:spcBef>
              <a:spcAft>
                <a:spcPts val="150"/>
              </a:spcAft>
              <a:buClr>
                <a:srgbClr val="1CADE4"/>
              </a:buClr>
              <a:buSzPct val="100000"/>
              <a:defRPr/>
            </a:pPr>
            <a:endParaRPr lang="en-US" altLang="zh-CN" sz="2000" b="1" dirty="0">
              <a:solidFill>
                <a:prstClr val="black">
                  <a:lumMod val="75000"/>
                  <a:lumOff val="25000"/>
                </a:prstClr>
              </a:solidFill>
            </a:endParaRPr>
          </a:p>
        </p:txBody>
      </p:sp>
    </p:spTree>
    <p:extLst>
      <p:ext uri="{BB962C8B-B14F-4D97-AF65-F5344CB8AC3E}">
        <p14:creationId xmlns:p14="http://schemas.microsoft.com/office/powerpoint/2010/main" val="2772988713"/>
      </p:ext>
    </p:extLst>
  </p:cSld>
  <p:clrMapOvr>
    <a:masterClrMapping/>
  </p:clrMapOvr>
  <p:transition advTm="489">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9" name="内容占位符 2">
            <a:extLst>
              <a:ext uri="{FF2B5EF4-FFF2-40B4-BE49-F238E27FC236}">
                <a16:creationId xmlns:a16="http://schemas.microsoft.com/office/drawing/2014/main" id="{40F19E78-FBC6-4BE5-91C1-2C22895550DB}"/>
              </a:ext>
            </a:extLst>
          </p:cNvPr>
          <p:cNvSpPr txBox="1">
            <a:spLocks/>
          </p:cNvSpPr>
          <p:nvPr/>
        </p:nvSpPr>
        <p:spPr>
          <a:xfrm>
            <a:off x="539552" y="1059582"/>
            <a:ext cx="8540750" cy="3537936"/>
          </a:xfrm>
          <a:prstGeom prst="rect">
            <a:avLst/>
          </a:prstGeom>
        </p:spPr>
        <p:txBody>
          <a:bodyPr>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通过观看、跟踪和记录调查对象言行来汇集信息</a:t>
            </a:r>
            <a:endParaRPr lang="en-US" altLang="zh-CN" sz="2000" dirty="0">
              <a:latin typeface="微软雅黑" panose="020B0503020204020204" pitchFamily="34" charset="-122"/>
              <a:ea typeface="微软雅黑" panose="020B0503020204020204" pitchFamily="34" charset="-122"/>
            </a:endParaRPr>
          </a:p>
          <a:p>
            <a:pPr>
              <a:lnSpc>
                <a:spcPct val="160000"/>
              </a:lnSpc>
              <a:spcAft>
                <a:spcPts val="600"/>
              </a:spcAft>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分类</a:t>
            </a:r>
            <a:endParaRPr lang="en-US" altLang="zh-CN" sz="2000" dirty="0">
              <a:latin typeface="微软雅黑" panose="020B0503020204020204" pitchFamily="34" charset="-122"/>
              <a:ea typeface="微软雅黑" panose="020B0503020204020204" pitchFamily="34" charset="-122"/>
            </a:endParaRPr>
          </a:p>
          <a:p>
            <a:pPr lvl="1">
              <a:lnSpc>
                <a:spcPct val="160000"/>
              </a:lnSpc>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按观察结果的标准化程度：控制观察和无控制观察</a:t>
            </a:r>
            <a:endParaRPr lang="en-US" altLang="zh-CN" sz="1800" dirty="0">
              <a:latin typeface="微软雅黑" panose="020B0503020204020204" pitchFamily="34" charset="-122"/>
              <a:ea typeface="微软雅黑" panose="020B0503020204020204" pitchFamily="34" charset="-122"/>
            </a:endParaRPr>
          </a:p>
          <a:p>
            <a:pPr lvl="1">
              <a:lnSpc>
                <a:spcPct val="160000"/>
              </a:lnSpc>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按观察的场地</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实地观察和实验室观察</a:t>
            </a:r>
            <a:endParaRPr lang="en-US" altLang="zh-CN" sz="1800" dirty="0">
              <a:latin typeface="微软雅黑" panose="020B0503020204020204" pitchFamily="34" charset="-122"/>
              <a:ea typeface="微软雅黑" panose="020B0503020204020204" pitchFamily="34" charset="-122"/>
            </a:endParaRPr>
          </a:p>
          <a:p>
            <a:pPr lvl="1">
              <a:lnSpc>
                <a:spcPct val="160000"/>
              </a:lnSpc>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按观察者参与观察活动的程度：完全参与观察、不完全参与观察和非参与观察</a:t>
            </a:r>
            <a:endParaRPr lang="en-US" altLang="zh-CN" sz="1800" dirty="0">
              <a:latin typeface="微软雅黑" panose="020B0503020204020204" pitchFamily="34" charset="-122"/>
              <a:ea typeface="微软雅黑" panose="020B0503020204020204" pitchFamily="34" charset="-122"/>
            </a:endParaRPr>
          </a:p>
          <a:p>
            <a:pPr lvl="1">
              <a:lnSpc>
                <a:spcPct val="160000"/>
              </a:lnSpc>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按采集信息时间特征：纵向观察、横向观察和纵横结合观察</a:t>
            </a:r>
            <a:endParaRPr lang="en-US" altLang="zh-CN" sz="1800" dirty="0">
              <a:latin typeface="微软雅黑" panose="020B0503020204020204" pitchFamily="34" charset="-122"/>
              <a:ea typeface="微软雅黑" panose="020B0503020204020204" pitchFamily="34" charset="-122"/>
            </a:endParaRPr>
          </a:p>
          <a:p>
            <a:pPr lvl="1">
              <a:lnSpc>
                <a:spcPct val="160000"/>
              </a:lnSpc>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按观察的具体形式不同：人员观察、机器观察和痕迹观察</a:t>
            </a:r>
          </a:p>
        </p:txBody>
      </p:sp>
    </p:spTree>
    <p:extLst>
      <p:ext uri="{BB962C8B-B14F-4D97-AF65-F5344CB8AC3E}">
        <p14:creationId xmlns:p14="http://schemas.microsoft.com/office/powerpoint/2010/main" val="134667210"/>
      </p:ext>
    </p:extLst>
  </p:cSld>
  <p:clrMapOvr>
    <a:masterClrMapping/>
  </p:clrMapOvr>
  <p:transition advTm="489">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aphicFrame>
        <p:nvGraphicFramePr>
          <p:cNvPr id="7" name="内容占位符 3">
            <a:extLst>
              <a:ext uri="{FF2B5EF4-FFF2-40B4-BE49-F238E27FC236}">
                <a16:creationId xmlns:a16="http://schemas.microsoft.com/office/drawing/2014/main" id="{F986B342-DE6C-47C8-B04D-9639E18ECE44}"/>
              </a:ext>
            </a:extLst>
          </p:cNvPr>
          <p:cNvGraphicFramePr>
            <a:graphicFrameLocks/>
          </p:cNvGraphicFramePr>
          <p:nvPr>
            <p:extLst>
              <p:ext uri="{D42A27DB-BD31-4B8C-83A1-F6EECF244321}">
                <p14:modId xmlns:p14="http://schemas.microsoft.com/office/powerpoint/2010/main" val="727527955"/>
              </p:ext>
            </p:extLst>
          </p:nvPr>
        </p:nvGraphicFramePr>
        <p:xfrm>
          <a:off x="511435" y="1157335"/>
          <a:ext cx="8540750" cy="2470244"/>
        </p:xfrm>
        <a:graphic>
          <a:graphicData uri="http://schemas.openxmlformats.org/drawingml/2006/table">
            <a:tbl>
              <a:tblPr firstRow="1" bandRow="1">
                <a:tableStyleId>{073A0DAA-6AF3-43AB-8588-CEC1D06C72B9}</a:tableStyleId>
              </a:tblPr>
              <a:tblGrid>
                <a:gridCol w="4270375">
                  <a:extLst>
                    <a:ext uri="{9D8B030D-6E8A-4147-A177-3AD203B41FA5}">
                      <a16:colId xmlns:a16="http://schemas.microsoft.com/office/drawing/2014/main" val="3881878385"/>
                    </a:ext>
                  </a:extLst>
                </a:gridCol>
                <a:gridCol w="4270375">
                  <a:extLst>
                    <a:ext uri="{9D8B030D-6E8A-4147-A177-3AD203B41FA5}">
                      <a16:colId xmlns:a16="http://schemas.microsoft.com/office/drawing/2014/main" val="2896483364"/>
                    </a:ext>
                  </a:extLst>
                </a:gridCol>
              </a:tblGrid>
              <a:tr h="314242">
                <a:tc>
                  <a:txBody>
                    <a:bodyPr/>
                    <a:lstStyle/>
                    <a:p>
                      <a:r>
                        <a:rPr lang="zh-CN" altLang="en-US" sz="2000" dirty="0"/>
                        <a:t>优点</a:t>
                      </a:r>
                    </a:p>
                  </a:txBody>
                  <a:tcPr marT="45724" marB="45724"/>
                </a:tc>
                <a:tc>
                  <a:txBody>
                    <a:bodyPr/>
                    <a:lstStyle/>
                    <a:p>
                      <a:r>
                        <a:rPr lang="zh-CN" altLang="en-US" sz="2000" dirty="0"/>
                        <a:t>缺点</a:t>
                      </a:r>
                    </a:p>
                  </a:txBody>
                  <a:tcPr marT="45724" marB="45724"/>
                </a:tc>
                <a:extLst>
                  <a:ext uri="{0D108BD9-81ED-4DB2-BD59-A6C34878D82A}">
                    <a16:rowId xmlns:a16="http://schemas.microsoft.com/office/drawing/2014/main" val="2364275647"/>
                  </a:ext>
                </a:extLst>
              </a:tr>
              <a:tr h="2073996">
                <a:tc>
                  <a:txBody>
                    <a:bodyPr/>
                    <a:lstStyle/>
                    <a:p>
                      <a:pPr marL="285750" indent="-285750">
                        <a:buFont typeface="Arial" panose="020B0604020202020204" pitchFamily="34" charset="0"/>
                        <a:buChar char="•"/>
                      </a:pPr>
                      <a:r>
                        <a:rPr lang="zh-CN" altLang="en-US" sz="2000" dirty="0"/>
                        <a:t>若观察方案设计得好可以增加信息的准确性；</a:t>
                      </a:r>
                      <a:endParaRPr lang="en-US" altLang="zh-CN" sz="2000" dirty="0"/>
                    </a:p>
                    <a:p>
                      <a:pPr marL="285750" indent="-285750">
                        <a:buFont typeface="Arial" panose="020B0604020202020204" pitchFamily="34" charset="0"/>
                        <a:buChar char="•"/>
                      </a:pPr>
                      <a:r>
                        <a:rPr lang="zh-CN" altLang="en-US" sz="2000" dirty="0"/>
                        <a:t>信息可以在正常实地情况下获得；</a:t>
                      </a:r>
                      <a:endParaRPr lang="en-US" altLang="zh-CN" sz="2000" dirty="0"/>
                    </a:p>
                    <a:p>
                      <a:pPr marL="285750" indent="-285750">
                        <a:buFont typeface="Arial" panose="020B0604020202020204" pitchFamily="34" charset="0"/>
                        <a:buChar char="•"/>
                      </a:pPr>
                      <a:r>
                        <a:rPr lang="zh-CN" altLang="en-US" sz="2000" dirty="0"/>
                        <a:t>只记录实际发生的信息；</a:t>
                      </a:r>
                      <a:endParaRPr lang="en-US" altLang="zh-CN" sz="2000" dirty="0"/>
                    </a:p>
                    <a:p>
                      <a:pPr marL="285750" indent="-285750">
                        <a:buFont typeface="Arial" panose="020B0604020202020204" pitchFamily="34" charset="0"/>
                        <a:buChar char="•"/>
                      </a:pPr>
                      <a:r>
                        <a:rPr lang="zh-CN" altLang="en-US" sz="2000" dirty="0"/>
                        <a:t>不依赖于实际观察者的交流能力；</a:t>
                      </a:r>
                      <a:endParaRPr lang="en-US" altLang="zh-CN" sz="2000" dirty="0"/>
                    </a:p>
                    <a:p>
                      <a:endParaRPr lang="zh-CN" altLang="en-US" sz="2000" dirty="0"/>
                    </a:p>
                  </a:txBody>
                  <a:tcPr marT="45724" marB="45724"/>
                </a:tc>
                <a:tc>
                  <a:txBody>
                    <a:bodyPr/>
                    <a:lstStyle/>
                    <a:p>
                      <a:pPr marL="285750" indent="-285750">
                        <a:buFont typeface="Arial" panose="020B0604020202020204" pitchFamily="34" charset="0"/>
                        <a:buChar char="•"/>
                      </a:pPr>
                      <a:r>
                        <a:rPr lang="zh-CN" altLang="en-US" sz="2000" dirty="0"/>
                        <a:t>观察的行为间断性；</a:t>
                      </a:r>
                      <a:endParaRPr lang="en-US" altLang="zh-CN" sz="2000" dirty="0"/>
                    </a:p>
                    <a:p>
                      <a:pPr marL="285750" indent="-285750">
                        <a:buFont typeface="Arial" panose="020B0604020202020204" pitchFamily="34" charset="0"/>
                        <a:buChar char="•"/>
                      </a:pPr>
                      <a:r>
                        <a:rPr lang="zh-CN" altLang="en-US" sz="2000" dirty="0"/>
                        <a:t>被观察者受影响可能会改变自然行为；</a:t>
                      </a:r>
                      <a:endParaRPr lang="en-US" altLang="zh-CN" sz="2000" dirty="0"/>
                    </a:p>
                    <a:p>
                      <a:pPr marL="285750" indent="-285750">
                        <a:buFont typeface="Arial" panose="020B0604020202020204" pitchFamily="34" charset="0"/>
                        <a:buChar char="•"/>
                      </a:pPr>
                      <a:r>
                        <a:rPr lang="zh-CN" altLang="en-US" sz="2000" dirty="0"/>
                        <a:t>有些事件不易被观察到；</a:t>
                      </a:r>
                      <a:endParaRPr lang="en-US" altLang="zh-CN" sz="2000" dirty="0"/>
                    </a:p>
                    <a:p>
                      <a:pPr marL="285750" indent="-285750">
                        <a:buFont typeface="Arial" panose="020B0604020202020204" pitchFamily="34" charset="0"/>
                        <a:buChar char="•"/>
                      </a:pPr>
                      <a:r>
                        <a:rPr lang="zh-CN" altLang="en-US" sz="2000" dirty="0"/>
                        <a:t>不知导致行为的内在原因；</a:t>
                      </a:r>
                    </a:p>
                  </a:txBody>
                  <a:tcPr marT="45724" marB="45724"/>
                </a:tc>
                <a:extLst>
                  <a:ext uri="{0D108BD9-81ED-4DB2-BD59-A6C34878D82A}">
                    <a16:rowId xmlns:a16="http://schemas.microsoft.com/office/drawing/2014/main" val="1568835835"/>
                  </a:ext>
                </a:extLst>
              </a:tr>
            </a:tbl>
          </a:graphicData>
        </a:graphic>
      </p:graphicFrame>
    </p:spTree>
    <p:extLst>
      <p:ext uri="{BB962C8B-B14F-4D97-AF65-F5344CB8AC3E}">
        <p14:creationId xmlns:p14="http://schemas.microsoft.com/office/powerpoint/2010/main" val="3927581908"/>
      </p:ext>
    </p:extLst>
  </p:cSld>
  <p:clrMapOvr>
    <a:masterClrMapping/>
  </p:clrMapOvr>
  <p:transition advTm="489">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矩形 6">
            <a:extLst>
              <a:ext uri="{FF2B5EF4-FFF2-40B4-BE49-F238E27FC236}">
                <a16:creationId xmlns:a16="http://schemas.microsoft.com/office/drawing/2014/main" id="{B7D20E5C-2819-4717-8F3C-7ED2FCCCF059}"/>
              </a:ext>
            </a:extLst>
          </p:cNvPr>
          <p:cNvSpPr/>
          <p:nvPr/>
        </p:nvSpPr>
        <p:spPr>
          <a:xfrm>
            <a:off x="723656" y="296881"/>
            <a:ext cx="4214842" cy="438580"/>
          </a:xfrm>
          <a:prstGeom prst="rect">
            <a:avLst/>
          </a:prstGeom>
        </p:spPr>
        <p:txBody>
          <a:bodyPr wrap="square" lIns="68579" tIns="34289" rIns="68579" bIns="34289">
            <a:spAutoFit/>
          </a:bodyPr>
          <a:lstStyle/>
          <a:p>
            <a:pPr defTabSz="685783">
              <a:defRPr/>
            </a:pPr>
            <a:r>
              <a:rPr lang="zh-CN" altLang="en-US" sz="1800" b="1" dirty="0">
                <a:latin typeface="黑体" panose="02010609060101010101" pitchFamily="49" charset="-122"/>
                <a:ea typeface="黑体" panose="02010609060101010101" pitchFamily="49" charset="-122"/>
              </a:rPr>
              <a:t>  </a:t>
            </a:r>
            <a:r>
              <a:rPr lang="zh-CN" altLang="en-US" sz="2400" b="1" dirty="0">
                <a:latin typeface="宋体" pitchFamily="2" charset="-122"/>
                <a:ea typeface="宋体" pitchFamily="2" charset="-122"/>
              </a:rPr>
              <a:t>实验室观察法</a:t>
            </a:r>
            <a:r>
              <a:rPr lang="en-US" altLang="zh-CN" sz="2400" b="1" dirty="0">
                <a:latin typeface="宋体" pitchFamily="2" charset="-122"/>
                <a:ea typeface="宋体" pitchFamily="2" charset="-122"/>
              </a:rPr>
              <a:t>VS</a:t>
            </a:r>
            <a:r>
              <a:rPr lang="zh-CN" altLang="en-US" sz="2400" b="1" dirty="0">
                <a:latin typeface="宋体" pitchFamily="2" charset="-122"/>
                <a:ea typeface="宋体" pitchFamily="2" charset="-122"/>
              </a:rPr>
              <a:t>实地观察法</a:t>
            </a:r>
            <a:endParaRPr lang="en-US" altLang="zh-CN" sz="2400" b="1" dirty="0">
              <a:latin typeface="宋体" pitchFamily="2" charset="-122"/>
              <a:ea typeface="宋体" pitchFamily="2" charset="-122"/>
            </a:endParaRPr>
          </a:p>
        </p:txBody>
      </p:sp>
      <p:sp>
        <p:nvSpPr>
          <p:cNvPr id="8" name="矩形 7">
            <a:extLst>
              <a:ext uri="{FF2B5EF4-FFF2-40B4-BE49-F238E27FC236}">
                <a16:creationId xmlns:a16="http://schemas.microsoft.com/office/drawing/2014/main" id="{3B0ED2B2-0343-4106-AE53-75924104CFAB}"/>
              </a:ext>
            </a:extLst>
          </p:cNvPr>
          <p:cNvSpPr/>
          <p:nvPr/>
        </p:nvSpPr>
        <p:spPr>
          <a:xfrm>
            <a:off x="539552" y="815187"/>
            <a:ext cx="7960968" cy="1400383"/>
          </a:xfrm>
          <a:prstGeom prst="rect">
            <a:avLst/>
          </a:prstGeom>
        </p:spPr>
        <p:txBody>
          <a:bodyPr wrap="square">
            <a:spAutoFit/>
          </a:bodyPr>
          <a:lstStyle/>
          <a:p>
            <a:r>
              <a:rPr lang="en-US" altLang="zh-CN" dirty="0"/>
              <a:t>     </a:t>
            </a:r>
            <a:r>
              <a:rPr lang="zh-CN" altLang="zh-CN" dirty="0"/>
              <a:t>实验室观察法是对观察的场所和对象进行控制和操纵，使得被试在一个各变量都控制良好的情况下按照实验者的原始目标进行实验</a:t>
            </a:r>
            <a:r>
              <a:rPr lang="zh-CN" altLang="en-US" dirty="0"/>
              <a:t>。</a:t>
            </a:r>
            <a:endParaRPr lang="en-US" altLang="zh-CN" dirty="0"/>
          </a:p>
          <a:p>
            <a:r>
              <a:rPr lang="en-US" altLang="zh-CN" dirty="0"/>
              <a:t>     </a:t>
            </a:r>
            <a:r>
              <a:rPr lang="zh-CN" altLang="zh-CN" dirty="0"/>
              <a:t>实地观察则是深入到现实生活中对实际发生的社会现象进行观察，环境原始而自然，不加以任何人为的控制，使得被观察者在最为自然的状态下进行活动。</a:t>
            </a:r>
          </a:p>
          <a:p>
            <a:endParaRPr lang="zh-CN" altLang="zh-CN" dirty="0"/>
          </a:p>
        </p:txBody>
      </p:sp>
      <p:pic>
        <p:nvPicPr>
          <p:cNvPr id="9" name="图片 8">
            <a:extLst>
              <a:ext uri="{FF2B5EF4-FFF2-40B4-BE49-F238E27FC236}">
                <a16:creationId xmlns:a16="http://schemas.microsoft.com/office/drawing/2014/main" id="{04A7CC99-FBC6-4370-A9CF-D42EE0916F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48" y="2025073"/>
            <a:ext cx="7643866" cy="2767024"/>
          </a:xfrm>
          <a:prstGeom prst="rect">
            <a:avLst/>
          </a:prstGeom>
          <a:noFill/>
        </p:spPr>
      </p:pic>
    </p:spTree>
    <p:extLst>
      <p:ext uri="{BB962C8B-B14F-4D97-AF65-F5344CB8AC3E}">
        <p14:creationId xmlns:p14="http://schemas.microsoft.com/office/powerpoint/2010/main" val="3554981027"/>
      </p:ext>
    </p:extLst>
  </p:cSld>
  <p:clrMapOvr>
    <a:masterClrMapping/>
  </p:clrMapOvr>
  <p:transition advTm="489">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B204600A-658E-4540-9218-02374201E66C}"/>
              </a:ext>
            </a:extLst>
          </p:cNvPr>
          <p:cNvSpPr/>
          <p:nvPr/>
        </p:nvSpPr>
        <p:spPr>
          <a:xfrm>
            <a:off x="451051" y="892283"/>
            <a:ext cx="23952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）实验室实验法</a:t>
            </a:r>
          </a:p>
        </p:txBody>
      </p:sp>
      <p:sp>
        <p:nvSpPr>
          <p:cNvPr id="8" name="内容占位符 2">
            <a:extLst>
              <a:ext uri="{FF2B5EF4-FFF2-40B4-BE49-F238E27FC236}">
                <a16:creationId xmlns:a16="http://schemas.microsoft.com/office/drawing/2014/main" id="{A995770F-34C3-4F68-BF03-CAC957041F5B}"/>
              </a:ext>
            </a:extLst>
          </p:cNvPr>
          <p:cNvSpPr txBox="1">
            <a:spLocks/>
          </p:cNvSpPr>
          <p:nvPr/>
        </p:nvSpPr>
        <p:spPr>
          <a:xfrm>
            <a:off x="1043608" y="1449215"/>
            <a:ext cx="7540169" cy="2509670"/>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pPr>
            <a:r>
              <a:rPr lang="zh-CN" altLang="en-US" sz="2000" dirty="0">
                <a:latin typeface="微软雅黑" panose="020B0503020204020204" pitchFamily="34" charset="-122"/>
                <a:ea typeface="微软雅黑" panose="020B0503020204020204" pitchFamily="34" charset="-122"/>
              </a:rPr>
              <a:t>实验室实验法通常指在实验室内，借助各种实验仪器设备，严格控制实验条件，主动创造条件，用给定的刺激，引起一定行为反应，在这种条件下研究用户行为的原因、特点和规律的方法。</a:t>
            </a:r>
            <a:endParaRPr lang="en-US" altLang="zh-CN" sz="20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如关于消费者对购物环境的颜色心理反应的研究就可以通过实验室实验法进行，精确地设备可以准确记录下受试者的一系列生理反应，结论比较科学。但是这种方法一般难以准确地测定复杂的、深层的心理活动和个性心理，应用范围有限。</a:t>
            </a:r>
            <a:endParaRPr lang="en-US" altLang="zh-CN" sz="20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信息行为研究</a:t>
            </a:r>
            <a:endParaRPr lang="en-US" altLang="zh-CN" sz="20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人机交互实验室</a:t>
            </a:r>
          </a:p>
        </p:txBody>
      </p:sp>
    </p:spTree>
    <p:extLst>
      <p:ext uri="{BB962C8B-B14F-4D97-AF65-F5344CB8AC3E}">
        <p14:creationId xmlns:p14="http://schemas.microsoft.com/office/powerpoint/2010/main" val="883741825"/>
      </p:ext>
    </p:extLst>
  </p:cSld>
  <p:clrMapOvr>
    <a:masterClrMapping/>
  </p:clrMapOvr>
  <p:transition advTm="489">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E1B1E477-E714-4313-8807-FA4E80280937}"/>
              </a:ext>
            </a:extLst>
          </p:cNvPr>
          <p:cNvSpPr txBox="1">
            <a:spLocks/>
          </p:cNvSpPr>
          <p:nvPr/>
        </p:nvSpPr>
        <p:spPr>
          <a:xfrm>
            <a:off x="858307" y="843558"/>
            <a:ext cx="7282191" cy="2088232"/>
          </a:xfrm>
          <a:prstGeom prst="rect">
            <a:avLst/>
          </a:prstGeom>
        </p:spPr>
        <p:txBody>
          <a:bodyPr lIns="68579" tIns="34289" rIns="68579" bIns="34289"/>
          <a:lstStyle/>
          <a:p>
            <a:pPr lvl="0"/>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rPr>
              <a:t>实验室观察法优点：</a:t>
            </a: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endParaRPr>
          </a:p>
          <a:p>
            <a:pPr lvl="0">
              <a:buFont typeface="Wingdings" pitchFamily="2" charset="2"/>
              <a:buChar char="Ø"/>
            </a:pPr>
            <a:r>
              <a:rPr lang="zh-CN" altLang="zh-CN" sz="1600" dirty="0">
                <a:latin typeface="微软雅黑" panose="020B0503020204020204" pitchFamily="34" charset="-122"/>
                <a:ea typeface="微软雅黑" panose="020B0503020204020204" pitchFamily="34" charset="-122"/>
              </a:rPr>
              <a:t>由于严格地控制了实验条件，因此可以尽可能排除由无关因素干扰而引起的误差，得到的数据较为精确</a:t>
            </a:r>
            <a:endParaRPr lang="en-US" altLang="zh-CN" sz="1600" dirty="0">
              <a:latin typeface="微软雅黑" panose="020B0503020204020204" pitchFamily="34" charset="-122"/>
              <a:ea typeface="微软雅黑" panose="020B0503020204020204" pitchFamily="34" charset="-122"/>
            </a:endParaRPr>
          </a:p>
          <a:p>
            <a:pPr>
              <a:buFont typeface="Wingdings" pitchFamily="2" charset="2"/>
              <a:buChar char="Ø"/>
            </a:pPr>
            <a:r>
              <a:rPr lang="zh-CN" altLang="en-US" sz="1600" dirty="0">
                <a:latin typeface="微软雅黑" panose="020B0503020204020204" pitchFamily="34" charset="-122"/>
                <a:ea typeface="微软雅黑" panose="020B0503020204020204" pitchFamily="34" charset="-122"/>
              </a:rPr>
              <a:t>可以用来收集</a:t>
            </a:r>
            <a:r>
              <a:rPr lang="zh-CN" altLang="zh-CN" sz="1600" dirty="0">
                <a:latin typeface="微软雅黑" panose="020B0503020204020204" pitchFamily="34" charset="-122"/>
                <a:ea typeface="微软雅黑" panose="020B0503020204020204" pitchFamily="34" charset="-122"/>
              </a:rPr>
              <a:t>研究对象的自然发生的行为的最真实、完整、全面的资料</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buFont typeface="Wingdings" pitchFamily="2" charset="2"/>
              <a:buChar char="Ø"/>
            </a:pPr>
            <a:r>
              <a:rPr lang="zh-CN" altLang="zh-CN" sz="1600" dirty="0">
                <a:latin typeface="微软雅黑" panose="020B0503020204020204" pitchFamily="34" charset="-122"/>
                <a:ea typeface="微软雅黑" panose="020B0503020204020204" pitchFamily="34" charset="-122"/>
              </a:rPr>
              <a:t>实验室观察法不仅可以观察到被试的外部反应如谈话、表情和行为，还可以借助各种仪器精确测量和记录其内部生理和心理反应</a:t>
            </a:r>
            <a:endParaRPr lang="en-US" altLang="zh-CN" sz="1600" dirty="0">
              <a:latin typeface="微软雅黑" panose="020B0503020204020204" pitchFamily="34" charset="-122"/>
              <a:ea typeface="微软雅黑" panose="020B0503020204020204" pitchFamily="34" charset="-122"/>
            </a:endParaRPr>
          </a:p>
          <a:p>
            <a:pPr>
              <a:buFont typeface="Wingdings" pitchFamily="2" charset="2"/>
              <a:buChar char="Ø"/>
            </a:pPr>
            <a:r>
              <a:rPr lang="zh-CN" altLang="zh-CN" sz="1600" dirty="0">
                <a:latin typeface="微软雅黑" panose="020B0503020204020204" pitchFamily="34" charset="-122"/>
                <a:ea typeface="微软雅黑" panose="020B0503020204020204" pitchFamily="34" charset="-122"/>
              </a:rPr>
              <a:t>实验室观察具有科学研究所要求的精确、客观和可重复验证性，可以用来研究和发现事物之间的因果关系</a:t>
            </a:r>
            <a:endParaRPr lang="en-US" altLang="zh-CN"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8259F2C-282A-4554-9491-F7A6BCF50972}"/>
              </a:ext>
            </a:extLst>
          </p:cNvPr>
          <p:cNvPicPr>
            <a:picLocks noChangeAspect="1"/>
          </p:cNvPicPr>
          <p:nvPr/>
        </p:nvPicPr>
        <p:blipFill>
          <a:blip r:embed="rId4"/>
          <a:stretch>
            <a:fillRect/>
          </a:stretch>
        </p:blipFill>
        <p:spPr>
          <a:xfrm>
            <a:off x="2339752" y="2971911"/>
            <a:ext cx="4032448" cy="1760079"/>
          </a:xfrm>
          <a:prstGeom prst="rect">
            <a:avLst/>
          </a:prstGeom>
        </p:spPr>
      </p:pic>
    </p:spTree>
    <p:extLst>
      <p:ext uri="{BB962C8B-B14F-4D97-AF65-F5344CB8AC3E}">
        <p14:creationId xmlns:p14="http://schemas.microsoft.com/office/powerpoint/2010/main" val="4055329921"/>
      </p:ext>
    </p:extLst>
  </p:cSld>
  <p:clrMapOvr>
    <a:masterClrMapping/>
  </p:clrMapOvr>
  <p:transition advTm="489">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A596125A-9940-42D9-A832-A6B48916AA35}"/>
              </a:ext>
            </a:extLst>
          </p:cNvPr>
          <p:cNvSpPr txBox="1">
            <a:spLocks/>
          </p:cNvSpPr>
          <p:nvPr/>
        </p:nvSpPr>
        <p:spPr>
          <a:xfrm>
            <a:off x="678449" y="1450580"/>
            <a:ext cx="8229600" cy="501628"/>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latin typeface="微软雅黑" panose="020B0503020204020204" pitchFamily="34" charset="-122"/>
                <a:ea typeface="微软雅黑" panose="020B0503020204020204" pitchFamily="34" charset="-122"/>
              </a:rPr>
              <a:t>首先这种方法过分强调数据，从而忽视了人的内在心理活动</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5BC2201-C509-466F-AD0E-CB61DB5F97D3}"/>
              </a:ext>
            </a:extLst>
          </p:cNvPr>
          <p:cNvSpPr/>
          <p:nvPr/>
        </p:nvSpPr>
        <p:spPr>
          <a:xfrm>
            <a:off x="678449" y="892283"/>
            <a:ext cx="2262158"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实验室观察法缺点：</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C18C691-7666-4961-AAC1-FEE9CE19EB45}"/>
              </a:ext>
            </a:extLst>
          </p:cNvPr>
          <p:cNvSpPr/>
          <p:nvPr/>
        </p:nvSpPr>
        <p:spPr>
          <a:xfrm>
            <a:off x="1192743" y="1766228"/>
            <a:ext cx="7272808" cy="2951898"/>
          </a:xfrm>
          <a:prstGeom prst="rect">
            <a:avLst/>
          </a:prstGeom>
        </p:spPr>
        <p:txBody>
          <a:bodyPr wrap="square">
            <a:spAutoFit/>
          </a:bodyPr>
          <a:lstStyle/>
          <a:p>
            <a:pPr>
              <a:lnSpc>
                <a:spcPct val="150000"/>
              </a:lnSpc>
              <a:buNone/>
              <a:defRPr/>
            </a:pPr>
            <a:r>
              <a:rPr lang="zh-CN" altLang="en-US" sz="1800" dirty="0">
                <a:latin typeface="微软雅黑" panose="020B0503020204020204" pitchFamily="34" charset="-122"/>
                <a:ea typeface="微软雅黑" panose="020B0503020204020204" pitchFamily="34" charset="-122"/>
              </a:rPr>
              <a:t>实验法是一种注重量化的研究方法，其结果要求用数据的形式得出一个结论或者是证实一个已存在的结论。人们所面临的环境不同，心理活动自然也会不同，这也就意味着实验室实验这种控制条件下的心理和人们在普通环境中的心理是存在差异的。在实验中，主试和被试难免交互影响，而被试在实验过程中的反应也未必都是由于刺激本身所引起的。实验室得出的结论是否能很好地说明和解释实际生活中的问题呢</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这便是一个很大的问题。</a:t>
            </a:r>
          </a:p>
        </p:txBody>
      </p:sp>
    </p:spTree>
    <p:extLst>
      <p:ext uri="{BB962C8B-B14F-4D97-AF65-F5344CB8AC3E}">
        <p14:creationId xmlns:p14="http://schemas.microsoft.com/office/powerpoint/2010/main" val="805301205"/>
      </p:ext>
    </p:extLst>
  </p:cSld>
  <p:clrMapOvr>
    <a:masterClrMapping/>
  </p:clrMapOvr>
  <p:transition advTm="489">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A596125A-9940-42D9-A832-A6B48916AA35}"/>
              </a:ext>
            </a:extLst>
          </p:cNvPr>
          <p:cNvSpPr txBox="1">
            <a:spLocks/>
          </p:cNvSpPr>
          <p:nvPr/>
        </p:nvSpPr>
        <p:spPr>
          <a:xfrm>
            <a:off x="678449" y="1450580"/>
            <a:ext cx="8229600" cy="501628"/>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en-US" sz="2000" dirty="0">
                <a:latin typeface="微软雅黑" panose="020B0503020204020204" pitchFamily="34" charset="-122"/>
                <a:ea typeface="微软雅黑" panose="020B0503020204020204" pitchFamily="34" charset="-122"/>
              </a:rPr>
              <a:t>个别群体参加实验，结论不能广泛地推广；</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5BC2201-C509-466F-AD0E-CB61DB5F97D3}"/>
              </a:ext>
            </a:extLst>
          </p:cNvPr>
          <p:cNvSpPr/>
          <p:nvPr/>
        </p:nvSpPr>
        <p:spPr>
          <a:xfrm>
            <a:off x="678449" y="892283"/>
            <a:ext cx="2262158"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实验室观察法缺点：</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E7BF59A-55D8-4215-9649-9202B1CFF7D8}"/>
              </a:ext>
            </a:extLst>
          </p:cNvPr>
          <p:cNvSpPr/>
          <p:nvPr/>
        </p:nvSpPr>
        <p:spPr>
          <a:xfrm>
            <a:off x="936348" y="1884957"/>
            <a:ext cx="7271304" cy="2536400"/>
          </a:xfrm>
          <a:prstGeom prst="rect">
            <a:avLst/>
          </a:prstGeom>
        </p:spPr>
        <p:txBody>
          <a:bodyPr wrap="square">
            <a:spAutoFit/>
          </a:bodyPr>
          <a:lstStyle/>
          <a:p>
            <a:pPr marL="400050" lvl="1" indent="0">
              <a:lnSpc>
                <a:spcPct val="150000"/>
              </a:lnSpc>
              <a:buFont typeface="Wingdings" panose="05000000000000000000" pitchFamily="2" charset="2"/>
              <a:buNone/>
            </a:pPr>
            <a:r>
              <a:rPr lang="zh-CN" altLang="en-US" sz="1800" dirty="0">
                <a:latin typeface="微软雅黑" panose="020B0503020204020204" pitchFamily="34" charset="-122"/>
                <a:ea typeface="微软雅黑" panose="020B0503020204020204" pitchFamily="34" charset="-122"/>
              </a:rPr>
              <a:t>通过对一小部分人实验得出的结论，就一定能运用到广大的实践领域吗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仅仅是抽样的被试，能代表千百万形形色色的人群吗</a:t>
            </a:r>
            <a:r>
              <a:rPr lang="en-US" altLang="zh-CN" sz="1800" dirty="0">
                <a:latin typeface="微软雅黑" panose="020B0503020204020204" pitchFamily="34" charset="-122"/>
                <a:ea typeface="微软雅黑" panose="020B0503020204020204" pitchFamily="34" charset="-122"/>
              </a:rPr>
              <a:t>?</a:t>
            </a:r>
          </a:p>
          <a:p>
            <a:pPr marL="400050" lvl="1" indent="0">
              <a:lnSpc>
                <a:spcPct val="150000"/>
              </a:lnSpc>
              <a:buFont typeface="Wingdings" panose="05000000000000000000" pitchFamily="2" charset="2"/>
              <a:buNone/>
            </a:pPr>
            <a:r>
              <a:rPr lang="zh-CN" altLang="en-US" sz="1800" dirty="0">
                <a:latin typeface="微软雅黑" panose="020B0503020204020204" pitchFamily="34" charset="-122"/>
                <a:ea typeface="微软雅黑" panose="020B0503020204020204" pitchFamily="34" charset="-122"/>
              </a:rPr>
              <a:t>实验被试的来源面很窄，大部分被试都来自在校大学生，要么就是某个小学，某个中学的学生，像一些工人、农民、商人、军人等都很少作为被试的对象。不难猜测，如此的样本实验，得出的结果应用的范围能有多大。</a:t>
            </a:r>
          </a:p>
        </p:txBody>
      </p:sp>
    </p:spTree>
    <p:extLst>
      <p:ext uri="{BB962C8B-B14F-4D97-AF65-F5344CB8AC3E}">
        <p14:creationId xmlns:p14="http://schemas.microsoft.com/office/powerpoint/2010/main" val="204286688"/>
      </p:ext>
    </p:extLst>
  </p:cSld>
  <p:clrMapOvr>
    <a:masterClrMapping/>
  </p:clrMapOvr>
  <p:transition advTm="489">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A596125A-9940-42D9-A832-A6B48916AA35}"/>
              </a:ext>
            </a:extLst>
          </p:cNvPr>
          <p:cNvSpPr txBox="1">
            <a:spLocks/>
          </p:cNvSpPr>
          <p:nvPr/>
        </p:nvSpPr>
        <p:spPr>
          <a:xfrm>
            <a:off x="678449" y="1450580"/>
            <a:ext cx="8229600" cy="501628"/>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en-US" sz="2000" dirty="0">
                <a:latin typeface="微软雅黑" panose="020B0503020204020204" pitchFamily="34" charset="-122"/>
                <a:ea typeface="微软雅黑" panose="020B0503020204020204" pitchFamily="34" charset="-122"/>
              </a:rPr>
              <a:t>实验室观察法关注个体行为，缺乏社会性；</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5BC2201-C509-466F-AD0E-CB61DB5F97D3}"/>
              </a:ext>
            </a:extLst>
          </p:cNvPr>
          <p:cNvSpPr/>
          <p:nvPr/>
        </p:nvSpPr>
        <p:spPr>
          <a:xfrm>
            <a:off x="678449" y="892283"/>
            <a:ext cx="2262158"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实验室观察法缺点：</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4699EF2-EFEB-4C21-966C-86BBBE230D7D}"/>
              </a:ext>
            </a:extLst>
          </p:cNvPr>
          <p:cNvSpPr/>
          <p:nvPr/>
        </p:nvSpPr>
        <p:spPr>
          <a:xfrm>
            <a:off x="971600" y="1949034"/>
            <a:ext cx="7168899" cy="2031325"/>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“实验法关注的是个体的心理和行为，极少从文化的角度、社会历史背景探讨心理与行为的产生和发展。研究设计、结果的分析皆体现在个体层面上，群体或社会层面至多当作情境性因素加以分析。”</a:t>
            </a:r>
          </a:p>
          <a:p>
            <a:r>
              <a:rPr lang="zh-CN" altLang="en-US" sz="1800" dirty="0">
                <a:latin typeface="微软雅黑" panose="020B0503020204020204" pitchFamily="34" charset="-122"/>
                <a:ea typeface="微软雅黑" panose="020B0503020204020204" pitchFamily="34" charset="-122"/>
              </a:rPr>
              <a:t>    文化和社会历史背景的影响在实验室中很难操控和量化，所以在实验中就不考虑这些因素了。“而脱离文化和社会历史背景去从事研究，其结果只能是歪曲行为和心理的现实，阻碍人们对行为和心理本质的正确认识。</a:t>
            </a:r>
          </a:p>
        </p:txBody>
      </p:sp>
    </p:spTree>
    <p:extLst>
      <p:ext uri="{BB962C8B-B14F-4D97-AF65-F5344CB8AC3E}">
        <p14:creationId xmlns:p14="http://schemas.microsoft.com/office/powerpoint/2010/main" val="1062129197"/>
      </p:ext>
    </p:extLst>
  </p:cSld>
  <p:clrMapOvr>
    <a:masterClrMapping/>
  </p:clrMapOvr>
  <p:transition advTm="489">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69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03</a:t>
            </a:r>
          </a:p>
        </p:txBody>
      </p:sp>
      <p:sp>
        <p:nvSpPr>
          <p:cNvPr id="13" name="矩形 12"/>
          <p:cNvSpPr/>
          <p:nvPr/>
        </p:nvSpPr>
        <p:spPr>
          <a:xfrm>
            <a:off x="858308" y="275111"/>
            <a:ext cx="951220"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观察法</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A596125A-9940-42D9-A832-A6B48916AA35}"/>
              </a:ext>
            </a:extLst>
          </p:cNvPr>
          <p:cNvSpPr txBox="1">
            <a:spLocks/>
          </p:cNvSpPr>
          <p:nvPr/>
        </p:nvSpPr>
        <p:spPr>
          <a:xfrm>
            <a:off x="678449" y="1450580"/>
            <a:ext cx="8229600" cy="501628"/>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en-US" sz="2000" dirty="0">
                <a:latin typeface="微软雅黑" panose="020B0503020204020204" pitchFamily="34" charset="-122"/>
                <a:ea typeface="微软雅黑" panose="020B0503020204020204" pitchFamily="34" charset="-122"/>
              </a:rPr>
              <a:t>实验结论各异，结果没有得到整合</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5BC2201-C509-466F-AD0E-CB61DB5F97D3}"/>
              </a:ext>
            </a:extLst>
          </p:cNvPr>
          <p:cNvSpPr/>
          <p:nvPr/>
        </p:nvSpPr>
        <p:spPr>
          <a:xfrm>
            <a:off x="678449" y="892283"/>
            <a:ext cx="2262158"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实验室观察法缺点：</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4699EF2-EFEB-4C21-966C-86BBBE230D7D}"/>
              </a:ext>
            </a:extLst>
          </p:cNvPr>
          <p:cNvSpPr/>
          <p:nvPr/>
        </p:nvSpPr>
        <p:spPr>
          <a:xfrm>
            <a:off x="1205641" y="2067162"/>
            <a:ext cx="7168899" cy="1200329"/>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不同的研究者采用不同的实验手段对同一问题的研究结论存在差异，甚至得出相互背离的结论，但是往往每个人又都有自己的理论和研究方法的支持。需要采用整合方法来整合实验结论，如</a:t>
            </a:r>
            <a:r>
              <a:rPr lang="en-US" altLang="zh-CN" sz="1800" dirty="0">
                <a:latin typeface="微软雅黑" panose="020B0503020204020204" pitchFamily="34" charset="-122"/>
                <a:ea typeface="微软雅黑" panose="020B0503020204020204" pitchFamily="34" charset="-122"/>
              </a:rPr>
              <a:t>Meta-analysis</a:t>
            </a:r>
            <a:r>
              <a:rPr lang="zh-CN" altLang="en-US" sz="1800" dirty="0">
                <a:latin typeface="微软雅黑" panose="020B0503020204020204" pitchFamily="34" charset="-122"/>
                <a:ea typeface="微软雅黑" panose="020B0503020204020204" pitchFamily="34" charset="-122"/>
              </a:rPr>
              <a:t>方法。</a:t>
            </a:r>
          </a:p>
        </p:txBody>
      </p:sp>
    </p:spTree>
    <p:extLst>
      <p:ext uri="{BB962C8B-B14F-4D97-AF65-F5344CB8AC3E}">
        <p14:creationId xmlns:p14="http://schemas.microsoft.com/office/powerpoint/2010/main" val="1194388943"/>
      </p:ext>
    </p:extLst>
  </p:cSld>
  <p:clrMapOvr>
    <a:masterClrMapping/>
  </p:clrMapOvr>
  <p:transition advTm="489">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文献信息源</a:t>
            </a:r>
          </a:p>
        </p:txBody>
      </p:sp>
      <p:graphicFrame>
        <p:nvGraphicFramePr>
          <p:cNvPr id="17" name="表格 16">
            <a:extLst>
              <a:ext uri="{FF2B5EF4-FFF2-40B4-BE49-F238E27FC236}">
                <a16:creationId xmlns:a16="http://schemas.microsoft.com/office/drawing/2014/main" id="{97F41400-2550-4D66-A48F-6D7075560AE3}"/>
              </a:ext>
            </a:extLst>
          </p:cNvPr>
          <p:cNvGraphicFramePr>
            <a:graphicFrameLocks noGrp="1"/>
          </p:cNvGraphicFramePr>
          <p:nvPr>
            <p:extLst>
              <p:ext uri="{D42A27DB-BD31-4B8C-83A1-F6EECF244321}">
                <p14:modId xmlns:p14="http://schemas.microsoft.com/office/powerpoint/2010/main" val="3865429529"/>
              </p:ext>
            </p:extLst>
          </p:nvPr>
        </p:nvGraphicFramePr>
        <p:xfrm>
          <a:off x="571176" y="2175164"/>
          <a:ext cx="8001646" cy="2576779"/>
        </p:xfrm>
        <a:graphic>
          <a:graphicData uri="http://schemas.openxmlformats.org/drawingml/2006/table">
            <a:tbl>
              <a:tblPr firstRow="1" bandRow="1">
                <a:tableStyleId>{5C22544A-7EE6-4342-B048-85BDC9FD1C3A}</a:tableStyleId>
              </a:tblPr>
              <a:tblGrid>
                <a:gridCol w="517113">
                  <a:extLst>
                    <a:ext uri="{9D8B030D-6E8A-4147-A177-3AD203B41FA5}">
                      <a16:colId xmlns:a16="http://schemas.microsoft.com/office/drawing/2014/main" val="3832902205"/>
                    </a:ext>
                  </a:extLst>
                </a:gridCol>
                <a:gridCol w="680412">
                  <a:extLst>
                    <a:ext uri="{9D8B030D-6E8A-4147-A177-3AD203B41FA5}">
                      <a16:colId xmlns:a16="http://schemas.microsoft.com/office/drawing/2014/main" val="1711888072"/>
                    </a:ext>
                  </a:extLst>
                </a:gridCol>
                <a:gridCol w="728794">
                  <a:extLst>
                    <a:ext uri="{9D8B030D-6E8A-4147-A177-3AD203B41FA5}">
                      <a16:colId xmlns:a16="http://schemas.microsoft.com/office/drawing/2014/main" val="777203632"/>
                    </a:ext>
                  </a:extLst>
                </a:gridCol>
                <a:gridCol w="632031">
                  <a:extLst>
                    <a:ext uri="{9D8B030D-6E8A-4147-A177-3AD203B41FA5}">
                      <a16:colId xmlns:a16="http://schemas.microsoft.com/office/drawing/2014/main" val="2025592034"/>
                    </a:ext>
                  </a:extLst>
                </a:gridCol>
                <a:gridCol w="680412">
                  <a:extLst>
                    <a:ext uri="{9D8B030D-6E8A-4147-A177-3AD203B41FA5}">
                      <a16:colId xmlns:a16="http://schemas.microsoft.com/office/drawing/2014/main" val="2469090348"/>
                    </a:ext>
                  </a:extLst>
                </a:gridCol>
                <a:gridCol w="680412">
                  <a:extLst>
                    <a:ext uri="{9D8B030D-6E8A-4147-A177-3AD203B41FA5}">
                      <a16:colId xmlns:a16="http://schemas.microsoft.com/office/drawing/2014/main" val="2131455467"/>
                    </a:ext>
                  </a:extLst>
                </a:gridCol>
                <a:gridCol w="680412">
                  <a:extLst>
                    <a:ext uri="{9D8B030D-6E8A-4147-A177-3AD203B41FA5}">
                      <a16:colId xmlns:a16="http://schemas.microsoft.com/office/drawing/2014/main" val="187771176"/>
                    </a:ext>
                  </a:extLst>
                </a:gridCol>
                <a:gridCol w="680412">
                  <a:extLst>
                    <a:ext uri="{9D8B030D-6E8A-4147-A177-3AD203B41FA5}">
                      <a16:colId xmlns:a16="http://schemas.microsoft.com/office/drawing/2014/main" val="3430899820"/>
                    </a:ext>
                  </a:extLst>
                </a:gridCol>
                <a:gridCol w="680412">
                  <a:extLst>
                    <a:ext uri="{9D8B030D-6E8A-4147-A177-3AD203B41FA5}">
                      <a16:colId xmlns:a16="http://schemas.microsoft.com/office/drawing/2014/main" val="1018375403"/>
                    </a:ext>
                  </a:extLst>
                </a:gridCol>
                <a:gridCol w="680412">
                  <a:extLst>
                    <a:ext uri="{9D8B030D-6E8A-4147-A177-3AD203B41FA5}">
                      <a16:colId xmlns:a16="http://schemas.microsoft.com/office/drawing/2014/main" val="2923658198"/>
                    </a:ext>
                  </a:extLst>
                </a:gridCol>
                <a:gridCol w="680412">
                  <a:extLst>
                    <a:ext uri="{9D8B030D-6E8A-4147-A177-3AD203B41FA5}">
                      <a16:colId xmlns:a16="http://schemas.microsoft.com/office/drawing/2014/main" val="106095584"/>
                    </a:ext>
                  </a:extLst>
                </a:gridCol>
                <a:gridCol w="680412">
                  <a:extLst>
                    <a:ext uri="{9D8B030D-6E8A-4147-A177-3AD203B41FA5}">
                      <a16:colId xmlns:a16="http://schemas.microsoft.com/office/drawing/2014/main" val="3799878746"/>
                    </a:ext>
                  </a:extLst>
                </a:gridCol>
              </a:tblGrid>
              <a:tr h="711567">
                <a:tc>
                  <a:txBody>
                    <a:bodyPr/>
                    <a:lstStyle/>
                    <a:p>
                      <a:r>
                        <a:rPr lang="zh-CN" altLang="en-US" dirty="0"/>
                        <a:t>时间轴</a:t>
                      </a:r>
                    </a:p>
                  </a:txBody>
                  <a:tcPr/>
                </a:tc>
                <a:tc gridSpan="11">
                  <a:txBody>
                    <a:bodyPr/>
                    <a:lstStyle/>
                    <a:p>
                      <a:r>
                        <a:rPr lang="en-US" altLang="zh-CN" dirty="0"/>
                        <a:t>0</a:t>
                      </a:r>
                      <a:r>
                        <a:rPr lang="zh-CN" altLang="en-US" dirty="0"/>
                        <a:t>年                                          </a:t>
                      </a:r>
                      <a:r>
                        <a:rPr lang="en-US" altLang="zh-CN" dirty="0"/>
                        <a:t>1</a:t>
                      </a:r>
                      <a:r>
                        <a:rPr lang="zh-CN" altLang="en-US" dirty="0"/>
                        <a:t>年                                                    </a:t>
                      </a:r>
                      <a:r>
                        <a:rPr lang="en-US" altLang="zh-CN" dirty="0"/>
                        <a:t>2</a:t>
                      </a:r>
                      <a:r>
                        <a:rPr lang="zh-CN" altLang="en-US" dirty="0"/>
                        <a:t>年                                 </a:t>
                      </a:r>
                      <a:r>
                        <a:rPr lang="en-US" altLang="zh-CN" dirty="0"/>
                        <a:t>3</a:t>
                      </a:r>
                      <a:r>
                        <a:rPr lang="zh-CN" altLang="en-US" dirty="0"/>
                        <a:t>年</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818153799"/>
                  </a:ext>
                </a:extLst>
              </a:tr>
              <a:tr h="641829">
                <a:tc>
                  <a:txBody>
                    <a:bodyPr/>
                    <a:lstStyle/>
                    <a:p>
                      <a:r>
                        <a:rPr lang="zh-CN" altLang="en-US" dirty="0"/>
                        <a:t>阶段</a:t>
                      </a:r>
                    </a:p>
                  </a:txBody>
                  <a:tcPr/>
                </a:tc>
                <a:tc>
                  <a:txBody>
                    <a:bodyPr/>
                    <a:lstStyle/>
                    <a:p>
                      <a:r>
                        <a:rPr lang="zh-CN" altLang="en-US" dirty="0"/>
                        <a:t>研究发展</a:t>
                      </a:r>
                    </a:p>
                  </a:txBody>
                  <a:tcPr/>
                </a:tc>
                <a:tc>
                  <a:txBody>
                    <a:bodyPr/>
                    <a:lstStyle/>
                    <a:p>
                      <a:r>
                        <a:rPr lang="zh-CN" altLang="en-US" sz="1400" dirty="0"/>
                        <a:t>非正式交流</a:t>
                      </a:r>
                    </a:p>
                  </a:txBody>
                  <a:tcPr/>
                </a:tc>
                <a:tc>
                  <a:txBody>
                    <a:bodyPr/>
                    <a:lstStyle/>
                    <a:p>
                      <a:r>
                        <a:rPr lang="zh-CN" altLang="en-US" dirty="0"/>
                        <a:t>初步交流</a:t>
                      </a:r>
                    </a:p>
                  </a:txBody>
                  <a:tcPr/>
                </a:tc>
                <a:tc>
                  <a:txBody>
                    <a:bodyPr/>
                    <a:lstStyle/>
                    <a:p>
                      <a:r>
                        <a:rPr lang="zh-CN" altLang="en-US" dirty="0"/>
                        <a:t>发明保护</a:t>
                      </a:r>
                    </a:p>
                  </a:txBody>
                  <a:tcPr/>
                </a:tc>
                <a:tc>
                  <a:txBody>
                    <a:bodyPr/>
                    <a:lstStyle/>
                    <a:p>
                      <a:r>
                        <a:rPr lang="zh-CN" altLang="en-US" dirty="0"/>
                        <a:t>学术会议</a:t>
                      </a:r>
                    </a:p>
                  </a:txBody>
                  <a:tcPr/>
                </a:tc>
                <a:tc>
                  <a:txBody>
                    <a:bodyPr/>
                    <a:lstStyle/>
                    <a:p>
                      <a:r>
                        <a:rPr lang="zh-CN" altLang="en-US" dirty="0"/>
                        <a:t>研究报告</a:t>
                      </a:r>
                    </a:p>
                  </a:txBody>
                  <a:tcPr/>
                </a:tc>
                <a:tc>
                  <a:txBody>
                    <a:bodyPr/>
                    <a:lstStyle/>
                    <a:p>
                      <a:r>
                        <a:rPr lang="zh-CN" altLang="en-US" dirty="0"/>
                        <a:t>期刊论文</a:t>
                      </a:r>
                    </a:p>
                  </a:txBody>
                  <a:tcPr/>
                </a:tc>
                <a:tc>
                  <a:txBody>
                    <a:bodyPr/>
                    <a:lstStyle/>
                    <a:p>
                      <a:r>
                        <a:rPr lang="zh-CN" altLang="en-US" dirty="0"/>
                        <a:t>标引</a:t>
                      </a:r>
                    </a:p>
                  </a:txBody>
                  <a:tcPr/>
                </a:tc>
                <a:tc>
                  <a:txBody>
                    <a:bodyPr/>
                    <a:lstStyle/>
                    <a:p>
                      <a:r>
                        <a:rPr lang="zh-CN" altLang="en-US" dirty="0"/>
                        <a:t>知识重组</a:t>
                      </a:r>
                    </a:p>
                  </a:txBody>
                  <a:tcPr/>
                </a:tc>
                <a:tc>
                  <a:txBody>
                    <a:bodyPr/>
                    <a:lstStyle/>
                    <a:p>
                      <a:r>
                        <a:rPr lang="zh-CN" altLang="en-US" dirty="0"/>
                        <a:t>再重组</a:t>
                      </a:r>
                    </a:p>
                  </a:txBody>
                  <a:tcPr/>
                </a:tc>
                <a:tc>
                  <a:txBody>
                    <a:bodyPr/>
                    <a:lstStyle/>
                    <a:p>
                      <a:r>
                        <a:rPr lang="zh-CN" altLang="en-US" dirty="0"/>
                        <a:t>信息利用</a:t>
                      </a:r>
                    </a:p>
                  </a:txBody>
                  <a:tcPr/>
                </a:tc>
                <a:extLst>
                  <a:ext uri="{0D108BD9-81ED-4DB2-BD59-A6C34878D82A}">
                    <a16:rowId xmlns:a16="http://schemas.microsoft.com/office/drawing/2014/main" val="990819189"/>
                  </a:ext>
                </a:extLst>
              </a:tr>
              <a:tr h="1203430">
                <a:tc>
                  <a:txBody>
                    <a:bodyPr/>
                    <a:lstStyle/>
                    <a:p>
                      <a:r>
                        <a:rPr lang="zh-CN" altLang="en-US" dirty="0"/>
                        <a:t>文献信息源</a:t>
                      </a:r>
                    </a:p>
                  </a:txBody>
                  <a:tcPr/>
                </a:tc>
                <a:tc>
                  <a:txBody>
                    <a:bodyPr/>
                    <a:lstStyle/>
                    <a:p>
                      <a:r>
                        <a:rPr lang="zh-CN" altLang="en-US" sz="1200" dirty="0"/>
                        <a:t>原始数据记录、日记</a:t>
                      </a:r>
                    </a:p>
                  </a:txBody>
                  <a:tcPr/>
                </a:tc>
                <a:tc>
                  <a:txBody>
                    <a:bodyPr/>
                    <a:lstStyle/>
                    <a:p>
                      <a:r>
                        <a:rPr lang="zh-CN" altLang="en-US" sz="1200" dirty="0"/>
                        <a:t>通讯、备忘录</a:t>
                      </a:r>
                    </a:p>
                  </a:txBody>
                  <a:tcPr/>
                </a:tc>
                <a:tc>
                  <a:txBody>
                    <a:bodyPr/>
                    <a:lstStyle/>
                    <a:p>
                      <a:r>
                        <a:rPr lang="zh-CN" altLang="en-US" sz="1200" dirty="0"/>
                        <a:t>简讯</a:t>
                      </a:r>
                    </a:p>
                  </a:txBody>
                  <a:tcPr/>
                </a:tc>
                <a:tc>
                  <a:txBody>
                    <a:bodyPr/>
                    <a:lstStyle/>
                    <a:p>
                      <a:r>
                        <a:rPr lang="zh-CN" altLang="en-US" sz="1200" dirty="0"/>
                        <a:t>专利、产品样本</a:t>
                      </a:r>
                    </a:p>
                  </a:txBody>
                  <a:tcPr/>
                </a:tc>
                <a:tc>
                  <a:txBody>
                    <a:bodyPr/>
                    <a:lstStyle/>
                    <a:p>
                      <a:r>
                        <a:rPr lang="zh-CN" altLang="en-US" sz="1200" dirty="0"/>
                        <a:t>预印本、会议录、会议文献</a:t>
                      </a:r>
                    </a:p>
                  </a:txBody>
                  <a:tcPr/>
                </a:tc>
                <a:tc>
                  <a:txBody>
                    <a:bodyPr/>
                    <a:lstStyle/>
                    <a:p>
                      <a:r>
                        <a:rPr lang="zh-CN" altLang="en-US" sz="1200" dirty="0"/>
                        <a:t>科技报告、学位论文</a:t>
                      </a:r>
                    </a:p>
                  </a:txBody>
                  <a:tcPr/>
                </a:tc>
                <a:tc>
                  <a:txBody>
                    <a:bodyPr/>
                    <a:lstStyle/>
                    <a:p>
                      <a:r>
                        <a:rPr lang="zh-CN" altLang="en-US" sz="1200" dirty="0"/>
                        <a:t>预印本、期刊论文</a:t>
                      </a:r>
                    </a:p>
                  </a:txBody>
                  <a:tcPr/>
                </a:tc>
                <a:tc>
                  <a:txBody>
                    <a:bodyPr/>
                    <a:lstStyle/>
                    <a:p>
                      <a:r>
                        <a:rPr lang="zh-CN" altLang="en-US" sz="1200" dirty="0"/>
                        <a:t>索引、文摘、书目</a:t>
                      </a:r>
                    </a:p>
                  </a:txBody>
                  <a:tcPr/>
                </a:tc>
                <a:tc>
                  <a:txBody>
                    <a:bodyPr/>
                    <a:lstStyle/>
                    <a:p>
                      <a:r>
                        <a:rPr lang="zh-CN" altLang="en-US" sz="1200" dirty="0"/>
                        <a:t>专著、教材等图书、标准文献、</a:t>
                      </a:r>
                    </a:p>
                  </a:txBody>
                  <a:tcPr/>
                </a:tc>
                <a:tc>
                  <a:txBody>
                    <a:bodyPr/>
                    <a:lstStyle/>
                    <a:p>
                      <a:r>
                        <a:rPr lang="zh-CN" altLang="en-US" sz="1200" dirty="0"/>
                        <a:t>年鉴、百科全书、文献指南、手册、词典</a:t>
                      </a:r>
                    </a:p>
                  </a:txBody>
                  <a:tcPr/>
                </a:tc>
                <a:tc>
                  <a:txBody>
                    <a:bodyPr/>
                    <a:lstStyle/>
                    <a:p>
                      <a:r>
                        <a:rPr lang="zh-CN" altLang="en-US" sz="1200" dirty="0"/>
                        <a:t>各类文献信息源</a:t>
                      </a:r>
                    </a:p>
                  </a:txBody>
                  <a:tcPr/>
                </a:tc>
                <a:extLst>
                  <a:ext uri="{0D108BD9-81ED-4DB2-BD59-A6C34878D82A}">
                    <a16:rowId xmlns:a16="http://schemas.microsoft.com/office/drawing/2014/main" val="1609266670"/>
                  </a:ext>
                </a:extLst>
              </a:tr>
            </a:tbl>
          </a:graphicData>
        </a:graphic>
      </p:graphicFrame>
      <p:sp>
        <p:nvSpPr>
          <p:cNvPr id="18" name="箭头: 燕尾形 17">
            <a:extLst>
              <a:ext uri="{FF2B5EF4-FFF2-40B4-BE49-F238E27FC236}">
                <a16:creationId xmlns:a16="http://schemas.microsoft.com/office/drawing/2014/main" id="{471A0EA7-5838-4440-9432-F1FC1FBB7A71}"/>
              </a:ext>
            </a:extLst>
          </p:cNvPr>
          <p:cNvSpPr/>
          <p:nvPr/>
        </p:nvSpPr>
        <p:spPr>
          <a:xfrm>
            <a:off x="1293156" y="2571750"/>
            <a:ext cx="6840760" cy="144016"/>
          </a:xfrm>
          <a:prstGeom prst="notched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C000"/>
                </a:solidFill>
              </a:ln>
              <a:solidFill>
                <a:srgbClr val="FFC000"/>
              </a:solidFill>
            </a:endParaRPr>
          </a:p>
        </p:txBody>
      </p:sp>
      <p:sp>
        <p:nvSpPr>
          <p:cNvPr id="19" name="矩形 18">
            <a:extLst>
              <a:ext uri="{FF2B5EF4-FFF2-40B4-BE49-F238E27FC236}">
                <a16:creationId xmlns:a16="http://schemas.microsoft.com/office/drawing/2014/main" id="{31F868C0-AD05-44E5-A226-2DBF87CD673A}"/>
              </a:ext>
            </a:extLst>
          </p:cNvPr>
          <p:cNvSpPr/>
          <p:nvPr/>
        </p:nvSpPr>
        <p:spPr>
          <a:xfrm>
            <a:off x="571176" y="1272114"/>
            <a:ext cx="7848872" cy="923330"/>
          </a:xfrm>
          <a:prstGeom prst="rect">
            <a:avLst/>
          </a:prstGeom>
        </p:spPr>
        <p:txBody>
          <a:bodyPr wrap="square">
            <a:spAutoFit/>
          </a:bodyPr>
          <a:lstStyle/>
          <a:p>
            <a:pPr indent="276225" algn="just">
              <a:spcAft>
                <a:spcPts val="0"/>
              </a:spcAft>
            </a:pPr>
            <a:r>
              <a:rPr lang="zh-CN" altLang="zh-CN" sz="1800" kern="100" dirty="0">
                <a:latin typeface="宋体" panose="02010600030101010101" pitchFamily="2" charset="-122"/>
                <a:ea typeface="等线" panose="02010600030101010101" pitchFamily="2" charset="-122"/>
                <a:cs typeface="Times New Roman" panose="02020603050405020304" pitchFamily="18" charset="0"/>
              </a:rPr>
              <a:t>如图是在科学研究中各个阶段常要用到的文献信息源，其中科技图书、科技期刊、科技报告、科技会议文献、专利文献、标准文献、政府出版物、学位论文、产品样本、科技档案被称为“文献的十大信息源”。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50980831"/>
      </p:ext>
    </p:extLst>
  </p:cSld>
  <p:clrMapOvr>
    <a:masterClrMapping/>
  </p:clrMapOvr>
  <p:transition advTm="489">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内容占位符 2"/>
          <p:cNvSpPr txBox="1">
            <a:spLocks/>
          </p:cNvSpPr>
          <p:nvPr/>
        </p:nvSpPr>
        <p:spPr>
          <a:xfrm>
            <a:off x="611560" y="699542"/>
            <a:ext cx="7920880" cy="1656184"/>
          </a:xfrm>
          <a:prstGeom prst="rect">
            <a:avLst/>
          </a:prstGeom>
        </p:spPr>
        <p:txBody>
          <a:bodyPr lIns="68579" tIns="34289" rIns="68579" bIns="34289"/>
          <a:lstStyle/>
          <a:p>
            <a:r>
              <a:rPr lang="zh-CN" altLang="zh-CN" sz="1800" b="1" dirty="0"/>
              <a:t>实验目的：</a:t>
            </a:r>
            <a:endParaRPr lang="en-US" altLang="zh-CN" sz="1800" b="1" dirty="0"/>
          </a:p>
          <a:p>
            <a:r>
              <a:rPr lang="en-US" altLang="zh-CN" sz="1800" b="1" dirty="0"/>
              <a:t>        </a:t>
            </a:r>
            <a:r>
              <a:rPr lang="zh-CN" altLang="zh-CN" sz="1800" dirty="0"/>
              <a:t>研究在真实网络情境下不同健康焦虑水平的大学生人群、不同类型的健康信息搜寻任务对网络健康信息搜寻行为的影响，包括如何使用健康信息服务网站进行搜寻任务，如何对任务问题进行检索式表征，如何对系统反馈的检索结果进行鉴别分析，以及其在网站各页面中的注意分布情况。</a:t>
            </a:r>
          </a:p>
        </p:txBody>
      </p:sp>
      <p:sp>
        <p:nvSpPr>
          <p:cNvPr id="9" name="矩形 8"/>
          <p:cNvSpPr/>
          <p:nvPr/>
        </p:nvSpPr>
        <p:spPr>
          <a:xfrm>
            <a:off x="395536" y="267494"/>
            <a:ext cx="2576665" cy="715578"/>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实验观察法应用案例</a:t>
            </a:r>
          </a:p>
          <a:p>
            <a:pPr defTabSz="685783"/>
            <a:endParaRPr lang="en-US" altLang="zh-CN" sz="2100" b="1" dirty="0">
              <a:solidFill>
                <a:prstClr val="black"/>
              </a:solidFill>
              <a:latin typeface="黑体" panose="02010609060101010101" pitchFamily="49" charset="-122"/>
              <a:ea typeface="黑体" panose="02010609060101010101" pitchFamily="49" charset="-122"/>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0" name="组合 9">
            <a:extLst>
              <a:ext uri="{FF2B5EF4-FFF2-40B4-BE49-F238E27FC236}">
                <a16:creationId xmlns:a16="http://schemas.microsoft.com/office/drawing/2014/main" id="{F0A2F5A3-3F76-48A1-A32B-8D0F09E44EE0}"/>
              </a:ext>
            </a:extLst>
          </p:cNvPr>
          <p:cNvGrpSpPr/>
          <p:nvPr/>
        </p:nvGrpSpPr>
        <p:grpSpPr>
          <a:xfrm>
            <a:off x="1619672" y="2047156"/>
            <a:ext cx="6096000" cy="3096344"/>
            <a:chOff x="827584" y="987574"/>
            <a:chExt cx="6096000" cy="3096344"/>
          </a:xfrm>
        </p:grpSpPr>
        <p:grpSp>
          <p:nvGrpSpPr>
            <p:cNvPr id="15" name="组合 14">
              <a:extLst>
                <a:ext uri="{FF2B5EF4-FFF2-40B4-BE49-F238E27FC236}">
                  <a16:creationId xmlns:a16="http://schemas.microsoft.com/office/drawing/2014/main" id="{E949BB5F-30D1-4C01-AC59-102BECB2D85F}"/>
                </a:ext>
              </a:extLst>
            </p:cNvPr>
            <p:cNvGrpSpPr/>
            <p:nvPr/>
          </p:nvGrpSpPr>
          <p:grpSpPr>
            <a:xfrm>
              <a:off x="971600" y="987574"/>
              <a:ext cx="4097320" cy="400110"/>
              <a:chOff x="1043608" y="1131590"/>
              <a:chExt cx="4097320" cy="400110"/>
            </a:xfrm>
          </p:grpSpPr>
          <p:sp>
            <p:nvSpPr>
              <p:cNvPr id="23" name="文本框 22">
                <a:extLst>
                  <a:ext uri="{FF2B5EF4-FFF2-40B4-BE49-F238E27FC236}">
                    <a16:creationId xmlns:a16="http://schemas.microsoft.com/office/drawing/2014/main" id="{2A2B4BCB-04B8-446A-98B7-69C9D42C325E}"/>
                  </a:ext>
                </a:extLst>
              </p:cNvPr>
              <p:cNvSpPr txBox="1"/>
              <p:nvPr/>
            </p:nvSpPr>
            <p:spPr>
              <a:xfrm>
                <a:off x="1043608" y="1131590"/>
                <a:ext cx="1152128" cy="400110"/>
              </a:xfrm>
              <a:prstGeom prst="rect">
                <a:avLst/>
              </a:prstGeom>
              <a:noFill/>
            </p:spPr>
            <p:txBody>
              <a:bodyPr wrap="square" rtlCol="0">
                <a:spAutoFit/>
              </a:bodyPr>
              <a:lstStyle/>
              <a:p>
                <a:r>
                  <a:rPr lang="zh-CN" altLang="en-US" sz="2000" dirty="0"/>
                  <a:t>自变量</a:t>
                </a:r>
              </a:p>
            </p:txBody>
          </p:sp>
          <p:sp>
            <p:nvSpPr>
              <p:cNvPr id="24" name="矩形 23">
                <a:extLst>
                  <a:ext uri="{FF2B5EF4-FFF2-40B4-BE49-F238E27FC236}">
                    <a16:creationId xmlns:a16="http://schemas.microsoft.com/office/drawing/2014/main" id="{AFC914B9-CC9A-4822-82ED-AFA06C73B00B}"/>
                  </a:ext>
                </a:extLst>
              </p:cNvPr>
              <p:cNvSpPr/>
              <p:nvPr/>
            </p:nvSpPr>
            <p:spPr>
              <a:xfrm>
                <a:off x="2627784" y="1131590"/>
                <a:ext cx="1217000" cy="400110"/>
              </a:xfrm>
              <a:prstGeom prst="rect">
                <a:avLst/>
              </a:prstGeom>
            </p:spPr>
            <p:txBody>
              <a:bodyPr wrap="none">
                <a:spAutoFit/>
              </a:bodyPr>
              <a:lstStyle/>
              <a:p>
                <a:r>
                  <a:rPr lang="zh-CN" altLang="zh-CN" sz="2000" b="1" dirty="0"/>
                  <a:t>焦虑水平</a:t>
                </a:r>
                <a:endParaRPr lang="zh-CN" altLang="en-US" sz="2000" dirty="0"/>
              </a:p>
            </p:txBody>
          </p:sp>
          <p:sp>
            <p:nvSpPr>
              <p:cNvPr id="25" name="矩形 24">
                <a:extLst>
                  <a:ext uri="{FF2B5EF4-FFF2-40B4-BE49-F238E27FC236}">
                    <a16:creationId xmlns:a16="http://schemas.microsoft.com/office/drawing/2014/main" id="{83E8D32D-E60C-4AAA-88FF-E63C2A2B792A}"/>
                  </a:ext>
                </a:extLst>
              </p:cNvPr>
              <p:cNvSpPr/>
              <p:nvPr/>
            </p:nvSpPr>
            <p:spPr>
              <a:xfrm>
                <a:off x="3923928" y="1131590"/>
                <a:ext cx="1217000" cy="400110"/>
              </a:xfrm>
              <a:prstGeom prst="rect">
                <a:avLst/>
              </a:prstGeom>
            </p:spPr>
            <p:txBody>
              <a:bodyPr wrap="none">
                <a:spAutoFit/>
              </a:bodyPr>
              <a:lstStyle/>
              <a:p>
                <a:r>
                  <a:rPr lang="zh-CN" altLang="zh-CN" sz="2000" b="1" dirty="0"/>
                  <a:t>任务类型</a:t>
                </a:r>
                <a:endParaRPr lang="zh-CN" altLang="en-US" sz="2000" dirty="0"/>
              </a:p>
            </p:txBody>
          </p:sp>
          <p:sp>
            <p:nvSpPr>
              <p:cNvPr id="26" name="箭头: 右 25">
                <a:extLst>
                  <a:ext uri="{FF2B5EF4-FFF2-40B4-BE49-F238E27FC236}">
                    <a16:creationId xmlns:a16="http://schemas.microsoft.com/office/drawing/2014/main" id="{A759193C-A0F6-42A4-BE39-8AC0747E38FF}"/>
                  </a:ext>
                </a:extLst>
              </p:cNvPr>
              <p:cNvSpPr/>
              <p:nvPr/>
            </p:nvSpPr>
            <p:spPr>
              <a:xfrm>
                <a:off x="2051720" y="1275606"/>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8C111716-E584-44DA-A2F9-DE44CEF8A09E}"/>
                </a:ext>
              </a:extLst>
            </p:cNvPr>
            <p:cNvGrpSpPr/>
            <p:nvPr/>
          </p:nvGrpSpPr>
          <p:grpSpPr>
            <a:xfrm>
              <a:off x="827584" y="1491630"/>
              <a:ext cx="6096000" cy="2592288"/>
              <a:chOff x="827584" y="1491630"/>
              <a:chExt cx="6096000" cy="2592288"/>
            </a:xfrm>
          </p:grpSpPr>
          <p:graphicFrame>
            <p:nvGraphicFramePr>
              <p:cNvPr id="17" name="图示 16">
                <a:extLst>
                  <a:ext uri="{FF2B5EF4-FFF2-40B4-BE49-F238E27FC236}">
                    <a16:creationId xmlns:a16="http://schemas.microsoft.com/office/drawing/2014/main" id="{3D52BC78-7A8F-44E7-A66D-D975C3BB2C0A}"/>
                  </a:ext>
                </a:extLst>
              </p:cNvPr>
              <p:cNvGraphicFramePr/>
              <p:nvPr>
                <p:extLst>
                  <p:ext uri="{D42A27DB-BD31-4B8C-83A1-F6EECF244321}">
                    <p14:modId xmlns:p14="http://schemas.microsoft.com/office/powerpoint/2010/main" val="4212226641"/>
                  </p:ext>
                </p:extLst>
              </p:nvPr>
            </p:nvGraphicFramePr>
            <p:xfrm>
              <a:off x="827584" y="1995686"/>
              <a:ext cx="6096000" cy="2088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组合 17">
                <a:extLst>
                  <a:ext uri="{FF2B5EF4-FFF2-40B4-BE49-F238E27FC236}">
                    <a16:creationId xmlns:a16="http://schemas.microsoft.com/office/drawing/2014/main" id="{778BC107-FB51-4E22-B71E-5DE4112427FF}"/>
                  </a:ext>
                </a:extLst>
              </p:cNvPr>
              <p:cNvGrpSpPr/>
              <p:nvPr/>
            </p:nvGrpSpPr>
            <p:grpSpPr>
              <a:xfrm>
                <a:off x="971600" y="1491630"/>
                <a:ext cx="4097320" cy="400110"/>
                <a:chOff x="1043608" y="1131590"/>
                <a:chExt cx="4097320" cy="400110"/>
              </a:xfrm>
            </p:grpSpPr>
            <p:sp>
              <p:nvSpPr>
                <p:cNvPr id="19" name="文本框 18">
                  <a:extLst>
                    <a:ext uri="{FF2B5EF4-FFF2-40B4-BE49-F238E27FC236}">
                      <a16:creationId xmlns:a16="http://schemas.microsoft.com/office/drawing/2014/main" id="{4C951E49-2C54-4A6B-9979-A553EB6F9CB9}"/>
                    </a:ext>
                  </a:extLst>
                </p:cNvPr>
                <p:cNvSpPr txBox="1"/>
                <p:nvPr/>
              </p:nvSpPr>
              <p:spPr>
                <a:xfrm>
                  <a:off x="1043608" y="1131590"/>
                  <a:ext cx="1152128" cy="400110"/>
                </a:xfrm>
                <a:prstGeom prst="rect">
                  <a:avLst/>
                </a:prstGeom>
                <a:noFill/>
              </p:spPr>
              <p:txBody>
                <a:bodyPr wrap="square" rtlCol="0">
                  <a:spAutoFit/>
                </a:bodyPr>
                <a:lstStyle/>
                <a:p>
                  <a:r>
                    <a:rPr lang="zh-CN" altLang="en-US" sz="2000" dirty="0"/>
                    <a:t>因变量</a:t>
                  </a:r>
                </a:p>
              </p:txBody>
            </p:sp>
            <p:sp>
              <p:nvSpPr>
                <p:cNvPr id="20" name="矩形 19">
                  <a:extLst>
                    <a:ext uri="{FF2B5EF4-FFF2-40B4-BE49-F238E27FC236}">
                      <a16:creationId xmlns:a16="http://schemas.microsoft.com/office/drawing/2014/main" id="{9ED091FF-C69C-4279-8E57-C91934E365A8}"/>
                    </a:ext>
                  </a:extLst>
                </p:cNvPr>
                <p:cNvSpPr/>
                <p:nvPr/>
              </p:nvSpPr>
              <p:spPr>
                <a:xfrm>
                  <a:off x="2627784" y="1131590"/>
                  <a:ext cx="1217000" cy="400110"/>
                </a:xfrm>
                <a:prstGeom prst="rect">
                  <a:avLst/>
                </a:prstGeom>
              </p:spPr>
              <p:txBody>
                <a:bodyPr wrap="none">
                  <a:spAutoFit/>
                </a:bodyPr>
                <a:lstStyle/>
                <a:p>
                  <a:r>
                    <a:rPr lang="zh-CN" altLang="en-US" sz="2000" b="1" dirty="0"/>
                    <a:t>行为指标</a:t>
                  </a:r>
                  <a:endParaRPr lang="zh-CN" altLang="en-US" sz="2000" dirty="0"/>
                </a:p>
              </p:txBody>
            </p:sp>
            <p:sp>
              <p:nvSpPr>
                <p:cNvPr id="21" name="矩形 20">
                  <a:extLst>
                    <a:ext uri="{FF2B5EF4-FFF2-40B4-BE49-F238E27FC236}">
                      <a16:creationId xmlns:a16="http://schemas.microsoft.com/office/drawing/2014/main" id="{CC5472B6-D2B3-458F-8041-1CFD6E3E51CF}"/>
                    </a:ext>
                  </a:extLst>
                </p:cNvPr>
                <p:cNvSpPr/>
                <p:nvPr/>
              </p:nvSpPr>
              <p:spPr>
                <a:xfrm>
                  <a:off x="3923928" y="1131590"/>
                  <a:ext cx="1217000" cy="400110"/>
                </a:xfrm>
                <a:prstGeom prst="rect">
                  <a:avLst/>
                </a:prstGeom>
              </p:spPr>
              <p:txBody>
                <a:bodyPr wrap="none">
                  <a:spAutoFit/>
                </a:bodyPr>
                <a:lstStyle/>
                <a:p>
                  <a:r>
                    <a:rPr lang="zh-CN" altLang="en-US" sz="2000" b="1" dirty="0"/>
                    <a:t>眼动指标</a:t>
                  </a:r>
                  <a:endParaRPr lang="zh-CN" altLang="en-US" sz="2000" dirty="0"/>
                </a:p>
              </p:txBody>
            </p:sp>
            <p:sp>
              <p:nvSpPr>
                <p:cNvPr id="22" name="箭头: 右 21">
                  <a:extLst>
                    <a:ext uri="{FF2B5EF4-FFF2-40B4-BE49-F238E27FC236}">
                      <a16:creationId xmlns:a16="http://schemas.microsoft.com/office/drawing/2014/main" id="{1B426D4A-67B9-4E1D-9B0A-1A929456DE6A}"/>
                    </a:ext>
                  </a:extLst>
                </p:cNvPr>
                <p:cNvSpPr/>
                <p:nvPr/>
              </p:nvSpPr>
              <p:spPr>
                <a:xfrm>
                  <a:off x="2051720" y="1275606"/>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2155744976"/>
      </p:ext>
    </p:extLst>
  </p:cSld>
  <p:clrMapOvr>
    <a:masterClrMapping/>
  </p:clrMapOvr>
  <p:transition advTm="489">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内容占位符 2"/>
          <p:cNvSpPr txBox="1">
            <a:spLocks/>
          </p:cNvSpPr>
          <p:nvPr/>
        </p:nvSpPr>
        <p:spPr>
          <a:xfrm>
            <a:off x="611560" y="1131590"/>
            <a:ext cx="8229600" cy="3394472"/>
          </a:xfrm>
          <a:prstGeom prst="rect">
            <a:avLst/>
          </a:prstGeom>
        </p:spPr>
        <p:txBody>
          <a:bodyPr lIns="68579" tIns="34289" rIns="68579" bIns="34289"/>
          <a:lstStyle/>
          <a:p>
            <a:r>
              <a:rPr lang="zh-CN" altLang="zh-CN" sz="1800" b="1" dirty="0"/>
              <a:t>实验设计：</a:t>
            </a:r>
            <a:endParaRPr lang="en-US" altLang="zh-CN" sz="1800" b="1" dirty="0"/>
          </a:p>
          <a:p>
            <a:r>
              <a:rPr lang="en-US" altLang="zh-CN" sz="1800" b="1" dirty="0"/>
              <a:t>        </a:t>
            </a:r>
            <a:r>
              <a:rPr lang="zh-CN" altLang="zh-CN" sz="1800" dirty="0"/>
              <a:t>本实验采用</a:t>
            </a:r>
            <a:r>
              <a:rPr lang="en-US" altLang="zh-CN" sz="1800" dirty="0"/>
              <a:t>2</a:t>
            </a:r>
            <a:r>
              <a:rPr lang="zh-CN" altLang="zh-CN" sz="1800" dirty="0"/>
              <a:t>（被试是否患有健康焦虑：有健康焦虑组、无健康焦虑组）×</a:t>
            </a:r>
            <a:r>
              <a:rPr lang="en-US" altLang="zh-CN" sz="1800" dirty="0"/>
              <a:t> 3</a:t>
            </a:r>
            <a:r>
              <a:rPr lang="zh-CN" altLang="zh-CN" sz="1800" dirty="0"/>
              <a:t>（网络健康信息搜索任务：事实型搜索、解释型搜索、探索型搜索）两因素完全被试内设计</a:t>
            </a: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6B9B7673-EFF3-4E1F-A8EF-D245E1563226}"/>
              </a:ext>
            </a:extLst>
          </p:cNvPr>
          <p:cNvSpPr txBox="1">
            <a:spLocks/>
          </p:cNvSpPr>
          <p:nvPr/>
        </p:nvSpPr>
        <p:spPr>
          <a:xfrm>
            <a:off x="611560" y="2427734"/>
            <a:ext cx="8229600" cy="1892564"/>
          </a:xfrm>
          <a:prstGeom prst="rect">
            <a:avLst/>
          </a:prstGeom>
        </p:spPr>
        <p:txBody>
          <a:bodyPr lIns="68579" tIns="34289" rIns="68579" bIns="34289"/>
          <a:lstStyle/>
          <a:p>
            <a:r>
              <a:rPr lang="zh-CN" altLang="zh-CN" sz="1800" b="1" dirty="0"/>
              <a:t>实验环境和设备：</a:t>
            </a:r>
            <a:endParaRPr lang="en-US" altLang="zh-CN" sz="1800" b="1" dirty="0"/>
          </a:p>
          <a:p>
            <a:r>
              <a:rPr lang="en-US" altLang="zh-CN" sz="1800" b="1" dirty="0"/>
              <a:t>        </a:t>
            </a:r>
            <a:r>
              <a:rPr lang="zh-CN" altLang="zh-CN" sz="1800" dirty="0"/>
              <a:t>本实验中的被试通过发放广告、问卷等方式进行招募，并通过滚雪球的方式逐步扩大范围，最终确定了</a:t>
            </a:r>
            <a:r>
              <a:rPr lang="en-US" altLang="zh-CN" sz="1800" dirty="0"/>
              <a:t>34</a:t>
            </a:r>
            <a:r>
              <a:rPr lang="zh-CN" altLang="zh-CN" sz="1800" dirty="0"/>
              <a:t>名被试。有问必答网站被选用为检索任务的载体网站，实验器材包括台式机一台，眼动仪（</a:t>
            </a:r>
            <a:r>
              <a:rPr lang="en-US" altLang="zh-CN" sz="1800" dirty="0"/>
              <a:t>Tobbi</a:t>
            </a:r>
            <a:r>
              <a:rPr lang="zh-CN" altLang="zh-CN" sz="1800" dirty="0"/>
              <a:t>），外置数据处理模块以及录音器材。全程实验在安静且具有专业实验设备的人机交互实验室中进行。</a:t>
            </a:r>
          </a:p>
        </p:txBody>
      </p:sp>
    </p:spTree>
    <p:extLst>
      <p:ext uri="{BB962C8B-B14F-4D97-AF65-F5344CB8AC3E}">
        <p14:creationId xmlns:p14="http://schemas.microsoft.com/office/powerpoint/2010/main" val="1546028107"/>
      </p:ext>
    </p:extLst>
  </p:cSld>
  <p:clrMapOvr>
    <a:masterClrMapping/>
  </p:clrMapOvr>
  <p:transition advTm="489">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72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aphicFrame>
        <p:nvGraphicFramePr>
          <p:cNvPr id="6" name="图示 5">
            <a:extLst>
              <a:ext uri="{FF2B5EF4-FFF2-40B4-BE49-F238E27FC236}">
                <a16:creationId xmlns:a16="http://schemas.microsoft.com/office/drawing/2014/main" id="{210C9AF9-03F9-4FA2-897B-230F1C3649AC}"/>
              </a:ext>
            </a:extLst>
          </p:cNvPr>
          <p:cNvGraphicFramePr/>
          <p:nvPr>
            <p:extLst>
              <p:ext uri="{D42A27DB-BD31-4B8C-83A1-F6EECF244321}">
                <p14:modId xmlns:p14="http://schemas.microsoft.com/office/powerpoint/2010/main" val="1666841768"/>
              </p:ext>
            </p:extLst>
          </p:nvPr>
        </p:nvGraphicFramePr>
        <p:xfrm>
          <a:off x="1043608" y="771550"/>
          <a:ext cx="698477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矩形 7">
            <a:extLst>
              <a:ext uri="{FF2B5EF4-FFF2-40B4-BE49-F238E27FC236}">
                <a16:creationId xmlns:a16="http://schemas.microsoft.com/office/drawing/2014/main" id="{6502E611-099E-4B30-B8F3-930C6BA1A56F}"/>
              </a:ext>
            </a:extLst>
          </p:cNvPr>
          <p:cNvSpPr/>
          <p:nvPr/>
        </p:nvSpPr>
        <p:spPr>
          <a:xfrm>
            <a:off x="323528" y="1491630"/>
            <a:ext cx="504056"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实验流程</a:t>
            </a:r>
          </a:p>
        </p:txBody>
      </p:sp>
    </p:spTree>
    <p:extLst>
      <p:ext uri="{BB962C8B-B14F-4D97-AF65-F5344CB8AC3E}">
        <p14:creationId xmlns:p14="http://schemas.microsoft.com/office/powerpoint/2010/main" val="2937958696"/>
      </p:ext>
    </p:extLst>
  </p:cSld>
  <p:clrMapOvr>
    <a:masterClrMapping/>
  </p:clrMapOvr>
  <p:transition advTm="489">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F56F25-9F56-4A11-95F9-378D1ED8DA99}"/>
              </a:ext>
            </a:extLst>
          </p:cNvPr>
          <p:cNvSpPr>
            <a:spLocks noGrp="1"/>
          </p:cNvSpPr>
          <p:nvPr>
            <p:ph type="sldNum" sz="quarter" idx="12"/>
          </p:nvPr>
        </p:nvSpPr>
        <p:spPr/>
        <p:txBody>
          <a:bodyPr/>
          <a:lstStyle/>
          <a:p>
            <a:pPr>
              <a:defRPr/>
            </a:pPr>
            <a:fld id="{2C69FBB6-E99C-45BC-A8D0-F20B296B0ADB}" type="slidenum">
              <a:rPr lang="zh-CN" altLang="en-US" smtClean="0"/>
              <a:pPr>
                <a:defRPr/>
              </a:pPr>
              <a:t>73</a:t>
            </a:fld>
            <a:endParaRPr lang="zh-CN" altLang="en-US" dirty="0"/>
          </a:p>
        </p:txBody>
      </p:sp>
      <p:graphicFrame>
        <p:nvGraphicFramePr>
          <p:cNvPr id="3" name="图示 2">
            <a:extLst>
              <a:ext uri="{FF2B5EF4-FFF2-40B4-BE49-F238E27FC236}">
                <a16:creationId xmlns:a16="http://schemas.microsoft.com/office/drawing/2014/main" id="{A11AE865-C84D-499D-9E50-81B36205B48E}"/>
              </a:ext>
            </a:extLst>
          </p:cNvPr>
          <p:cNvGraphicFramePr/>
          <p:nvPr>
            <p:extLst>
              <p:ext uri="{D42A27DB-BD31-4B8C-83A1-F6EECF244321}">
                <p14:modId xmlns:p14="http://schemas.microsoft.com/office/powerpoint/2010/main" val="2150370069"/>
              </p:ext>
            </p:extLst>
          </p:nvPr>
        </p:nvGraphicFramePr>
        <p:xfrm>
          <a:off x="899592" y="48351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云形 3">
            <a:extLst>
              <a:ext uri="{FF2B5EF4-FFF2-40B4-BE49-F238E27FC236}">
                <a16:creationId xmlns:a16="http://schemas.microsoft.com/office/drawing/2014/main" id="{3EEC5D47-DFED-4264-A6AD-6AD5A671C374}"/>
              </a:ext>
            </a:extLst>
          </p:cNvPr>
          <p:cNvSpPr/>
          <p:nvPr/>
        </p:nvSpPr>
        <p:spPr>
          <a:xfrm>
            <a:off x="4644008" y="3579862"/>
            <a:ext cx="3384376" cy="1080120"/>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dirty="0">
                <a:solidFill>
                  <a:schemeClr val="tx1"/>
                </a:solidFill>
              </a:rPr>
              <a:t>屏幕录制以获得健康信息搜寻过程中的相关行为数据</a:t>
            </a:r>
            <a:endParaRPr lang="zh-CN" altLang="en-US" sz="1600" dirty="0">
              <a:solidFill>
                <a:schemeClr val="tx1"/>
              </a:solidFill>
            </a:endParaRPr>
          </a:p>
        </p:txBody>
      </p:sp>
      <p:sp>
        <p:nvSpPr>
          <p:cNvPr id="5" name="云形 4">
            <a:extLst>
              <a:ext uri="{FF2B5EF4-FFF2-40B4-BE49-F238E27FC236}">
                <a16:creationId xmlns:a16="http://schemas.microsoft.com/office/drawing/2014/main" id="{DFBC209A-0481-4069-9352-C240CC6F103E}"/>
              </a:ext>
            </a:extLst>
          </p:cNvPr>
          <p:cNvSpPr/>
          <p:nvPr/>
        </p:nvSpPr>
        <p:spPr>
          <a:xfrm>
            <a:off x="6084168" y="1851670"/>
            <a:ext cx="2808312" cy="1008112"/>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捕捉并记录被试眼跳运动与注视运动等相关数据</a:t>
            </a:r>
            <a:endParaRPr lang="zh-CN" altLang="en-US" dirty="0">
              <a:solidFill>
                <a:schemeClr val="tx1"/>
              </a:solidFill>
            </a:endParaRPr>
          </a:p>
        </p:txBody>
      </p:sp>
      <p:sp>
        <p:nvSpPr>
          <p:cNvPr id="6" name="云形 5">
            <a:extLst>
              <a:ext uri="{FF2B5EF4-FFF2-40B4-BE49-F238E27FC236}">
                <a16:creationId xmlns:a16="http://schemas.microsoft.com/office/drawing/2014/main" id="{5C3B87B8-8044-4C0A-8746-F2FAD16886C9}"/>
              </a:ext>
            </a:extLst>
          </p:cNvPr>
          <p:cNvSpPr/>
          <p:nvPr/>
        </p:nvSpPr>
        <p:spPr>
          <a:xfrm>
            <a:off x="4572000" y="195486"/>
            <a:ext cx="2808312" cy="1008112"/>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dirty="0">
                <a:solidFill>
                  <a:schemeClr val="tx1"/>
                </a:solidFill>
              </a:rPr>
              <a:t>被试的健康焦虑状态以及个人信息</a:t>
            </a:r>
            <a:endParaRPr lang="zh-CN" altLang="en-US" sz="1600" dirty="0">
              <a:solidFill>
                <a:schemeClr val="tx1"/>
              </a:solidFill>
            </a:endParaRPr>
          </a:p>
        </p:txBody>
      </p:sp>
      <p:sp>
        <p:nvSpPr>
          <p:cNvPr id="7" name="云形 6">
            <a:extLst>
              <a:ext uri="{FF2B5EF4-FFF2-40B4-BE49-F238E27FC236}">
                <a16:creationId xmlns:a16="http://schemas.microsoft.com/office/drawing/2014/main" id="{F75FE53B-EBFC-458D-97DA-C40FCEAFE655}"/>
              </a:ext>
            </a:extLst>
          </p:cNvPr>
          <p:cNvSpPr/>
          <p:nvPr/>
        </p:nvSpPr>
        <p:spPr>
          <a:xfrm>
            <a:off x="35496" y="1059582"/>
            <a:ext cx="2736304" cy="1440160"/>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dirty="0">
                <a:solidFill>
                  <a:schemeClr val="tx1"/>
                </a:solidFill>
              </a:rPr>
              <a:t>在健康信息搜寻过程中的相关行为及其背后的思维过程</a:t>
            </a:r>
            <a:endParaRPr lang="zh-CN" altLang="en-US" sz="1600" dirty="0">
              <a:solidFill>
                <a:schemeClr val="tx1"/>
              </a:solidFill>
            </a:endParaRPr>
          </a:p>
        </p:txBody>
      </p:sp>
    </p:spTree>
    <p:extLst>
      <p:ext uri="{BB962C8B-B14F-4D97-AF65-F5344CB8AC3E}">
        <p14:creationId xmlns:p14="http://schemas.microsoft.com/office/powerpoint/2010/main" val="847663032"/>
      </p:ext>
    </p:extLst>
  </p:cSld>
  <p:clrMapOvr>
    <a:masterClrMapping/>
  </p:clrMapOvr>
  <p:transition>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66E4084B-31BE-4D4D-A520-722C0EB13DE1}"/>
              </a:ext>
            </a:extLst>
          </p:cNvPr>
          <p:cNvSpPr txBox="1">
            <a:spLocks/>
          </p:cNvSpPr>
          <p:nvPr/>
        </p:nvSpPr>
        <p:spPr>
          <a:xfrm>
            <a:off x="611560" y="1111488"/>
            <a:ext cx="8241898" cy="3541219"/>
          </a:xfrm>
          <a:prstGeom prst="rect">
            <a:avLst/>
          </a:prstGeom>
        </p:spPr>
        <p:txBody>
          <a:bodyPr>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网络调查（调研）是传统信息采集工作在新的信息媒体上的应用。它是指在互联网上针对特定的问题进行调查设计、收集信息和分析的方法。</a:t>
            </a:r>
            <a:endParaRPr lang="en-US" altLang="zh-CN" sz="20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兴起背景：由于传统调研样本采集困难、调研费用昂贵、调研周期过长、调研环节监控滞后等一系列问题，加之随着互联网的不断发展，科技不断完善，网民不断增多，网络调研便呼之欲出。</a:t>
            </a:r>
            <a:endParaRPr lang="en-US" altLang="zh-CN" sz="20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年，因为</a:t>
            </a:r>
            <a:r>
              <a:rPr lang="en-US" altLang="zh-CN" sz="2000" dirty="0">
                <a:latin typeface="微软雅黑" panose="020B0503020204020204" pitchFamily="34" charset="-122"/>
                <a:ea typeface="微软雅黑" panose="020B0503020204020204" pitchFamily="34" charset="-122"/>
              </a:rPr>
              <a:t>SARS</a:t>
            </a:r>
            <a:r>
              <a:rPr lang="zh-CN" altLang="en-US" sz="2000" dirty="0">
                <a:latin typeface="微软雅黑" panose="020B0503020204020204" pitchFamily="34" charset="-122"/>
                <a:ea typeface="微软雅黑" panose="020B0503020204020204" pitchFamily="34" charset="-122"/>
              </a:rPr>
              <a:t>肆虐，网络调查在中国异军突起。</a:t>
            </a:r>
          </a:p>
          <a:p>
            <a:pPr lvl="1">
              <a:lnSpc>
                <a:spcPct val="11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日，国内首个“在线调查联盟”在京正式成立。</a:t>
            </a:r>
            <a:endParaRPr lang="en-US" altLang="zh-CN" sz="20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年全国第七次人口普查增加了互联网自主填报的采集方式，大大提高了信息采集效率。</a:t>
            </a:r>
          </a:p>
        </p:txBody>
      </p:sp>
    </p:spTree>
    <p:extLst>
      <p:ext uri="{BB962C8B-B14F-4D97-AF65-F5344CB8AC3E}">
        <p14:creationId xmlns:p14="http://schemas.microsoft.com/office/powerpoint/2010/main" val="2740489564"/>
      </p:ext>
    </p:extLst>
  </p:cSld>
  <p:clrMapOvr>
    <a:masterClrMapping/>
  </p:clrMapOvr>
  <p:transition advTm="489">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矩形 7">
            <a:extLst>
              <a:ext uri="{FF2B5EF4-FFF2-40B4-BE49-F238E27FC236}">
                <a16:creationId xmlns:a16="http://schemas.microsoft.com/office/drawing/2014/main" id="{BDDDA377-A287-4939-AC84-4B645A89EB74}"/>
              </a:ext>
            </a:extLst>
          </p:cNvPr>
          <p:cNvSpPr/>
          <p:nvPr/>
        </p:nvSpPr>
        <p:spPr>
          <a:xfrm>
            <a:off x="678449" y="892283"/>
            <a:ext cx="1712328"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）在线访谈</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B6A66E9-A861-4B38-BA65-4417E602A954}"/>
              </a:ext>
            </a:extLst>
          </p:cNvPr>
          <p:cNvSpPr/>
          <p:nvPr/>
        </p:nvSpPr>
        <p:spPr>
          <a:xfrm>
            <a:off x="1043608" y="1514762"/>
            <a:ext cx="7649341" cy="2736455"/>
          </a:xfrm>
          <a:prstGeom prst="rect">
            <a:avLst/>
          </a:prstGeom>
        </p:spPr>
        <p:txBody>
          <a:bodyPr wrap="square">
            <a:spAutoFit/>
          </a:bodyPr>
          <a:lstStyle/>
          <a:p>
            <a:pPr lvl="1" indent="-342900">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通过编写的网站应用程序，随机选择访问者，并弹出提问窗口，邀请其参加访谈。</a:t>
            </a:r>
            <a:endParaRPr lang="en-US" altLang="zh-CN" sz="2000" dirty="0">
              <a:latin typeface="微软雅黑" panose="020B0503020204020204" pitchFamily="34" charset="-122"/>
              <a:ea typeface="微软雅黑" panose="020B0503020204020204" pitchFamily="34" charset="-122"/>
            </a:endParaRPr>
          </a:p>
          <a:p>
            <a:pPr marL="400050" lvl="1" indent="0">
              <a:lnSpc>
                <a:spcPct val="150000"/>
              </a:lnSpc>
              <a:buFont typeface="Wingdings" panose="05000000000000000000" pitchFamily="2" charset="2"/>
              <a:buNone/>
              <a:defRPr/>
            </a:pPr>
            <a:r>
              <a:rPr lang="zh-CN" altLang="en-US" sz="1800" dirty="0">
                <a:latin typeface="微软雅黑" panose="020B0503020204020204" pitchFamily="34" charset="-122"/>
                <a:ea typeface="微软雅黑" panose="020B0503020204020204" pitchFamily="34" charset="-122"/>
              </a:rPr>
              <a:t>    在线访谈与传统访谈法相似，只是调查人员可以根据计算机显示器上读出的问题，同时向多个被调查者提问，并将他们回答的数据直接输入计算机。</a:t>
            </a:r>
            <a:endParaRPr lang="en-US" altLang="zh-CN" sz="1800" dirty="0">
              <a:latin typeface="微软雅黑" panose="020B0503020204020204" pitchFamily="34" charset="-122"/>
              <a:ea typeface="微软雅黑" panose="020B0503020204020204" pitchFamily="34" charset="-122"/>
            </a:endParaRPr>
          </a:p>
          <a:p>
            <a:pPr marL="400050" lvl="1" indent="0">
              <a:lnSpc>
                <a:spcPct val="150000"/>
              </a:lnSpc>
              <a:buFont typeface="Wingdings" panose="05000000000000000000" pitchFamily="2" charset="2"/>
              <a:buNone/>
              <a:defRPr/>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此法可在同一时间里与几十个人进行询问，且具有较高的经济性。同时，也可以消除从询问表到输入计算机的大量工作和差错。</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0309928"/>
      </p:ext>
    </p:extLst>
  </p:cSld>
  <p:clrMapOvr>
    <a:masterClrMapping/>
  </p:clrMapOvr>
  <p:transition advTm="489">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矩形 7">
            <a:extLst>
              <a:ext uri="{FF2B5EF4-FFF2-40B4-BE49-F238E27FC236}">
                <a16:creationId xmlns:a16="http://schemas.microsoft.com/office/drawing/2014/main" id="{BDDDA377-A287-4939-AC84-4B645A89EB74}"/>
              </a:ext>
            </a:extLst>
          </p:cNvPr>
          <p:cNvSpPr/>
          <p:nvPr/>
        </p:nvSpPr>
        <p:spPr>
          <a:xfrm>
            <a:off x="678449" y="892283"/>
            <a:ext cx="1943161"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）专题讨论法</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B6A66E9-A861-4B38-BA65-4417E602A954}"/>
              </a:ext>
            </a:extLst>
          </p:cNvPr>
          <p:cNvSpPr/>
          <p:nvPr/>
        </p:nvSpPr>
        <p:spPr>
          <a:xfrm>
            <a:off x="1043608" y="1276587"/>
            <a:ext cx="7649341" cy="830997"/>
          </a:xfrm>
          <a:prstGeom prst="rect">
            <a:avLst/>
          </a:prstGeom>
        </p:spPr>
        <p:txBody>
          <a:bodyPr wrap="square">
            <a:spAutoFit/>
          </a:bodyPr>
          <a:lstStyle/>
          <a:p>
            <a:pPr lvl="1" indent="-3429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专题讨论法是通过</a:t>
            </a:r>
            <a:r>
              <a:rPr lang="en-US" altLang="zh-CN" sz="1600" dirty="0">
                <a:latin typeface="微软雅黑" panose="020B0503020204020204" pitchFamily="34" charset="-122"/>
                <a:ea typeface="微软雅黑" panose="020B0503020204020204" pitchFamily="34" charset="-122"/>
              </a:rPr>
              <a:t>Usenet</a:t>
            </a:r>
            <a:r>
              <a:rPr lang="zh-CN" altLang="en-US" sz="1600" dirty="0">
                <a:latin typeface="微软雅黑" panose="020B0503020204020204" pitchFamily="34" charset="-122"/>
                <a:ea typeface="微软雅黑" panose="020B0503020204020204" pitchFamily="34" charset="-122"/>
              </a:rPr>
              <a:t>新闻组、电子公告牌（</a:t>
            </a:r>
            <a:r>
              <a:rPr lang="en-US" altLang="zh-CN" sz="1600" dirty="0">
                <a:latin typeface="微软雅黑" panose="020B0503020204020204" pitchFamily="34" charset="-122"/>
                <a:ea typeface="微软雅黑" panose="020B0503020204020204" pitchFamily="34" charset="-122"/>
              </a:rPr>
              <a:t>BBS</a:t>
            </a:r>
            <a:r>
              <a:rPr lang="zh-CN" altLang="en-US" sz="1600" dirty="0">
                <a:latin typeface="微软雅黑" panose="020B0503020204020204" pitchFamily="34" charset="-122"/>
                <a:ea typeface="微软雅黑" panose="020B0503020204020204" pitchFamily="34" charset="-122"/>
              </a:rPr>
              <a:t>）或邮件</a:t>
            </a:r>
            <a:r>
              <a:rPr lang="en-US" altLang="zh-CN" sz="1600" dirty="0">
                <a:latin typeface="微软雅黑" panose="020B0503020204020204" pitchFamily="34" charset="-122"/>
                <a:ea typeface="微软雅黑" panose="020B0503020204020204" pitchFamily="34" charset="-122"/>
              </a:rPr>
              <a:t>BBS</a:t>
            </a:r>
            <a:r>
              <a:rPr lang="zh-CN" altLang="en-US" sz="1600" dirty="0">
                <a:latin typeface="微软雅黑" panose="020B0503020204020204" pitchFamily="34" charset="-122"/>
                <a:ea typeface="微软雅黑" panose="020B0503020204020204" pitchFamily="34" charset="-122"/>
              </a:rPr>
              <a:t>讨论组进行。其中，使用较多的是</a:t>
            </a:r>
            <a:r>
              <a:rPr lang="en-US" altLang="zh-CN" sz="1600" dirty="0">
                <a:latin typeface="微软雅黑" panose="020B0503020204020204" pitchFamily="34" charset="-122"/>
                <a:ea typeface="微软雅黑" panose="020B0503020204020204" pitchFamily="34" charset="-122"/>
              </a:rPr>
              <a:t>BBS</a:t>
            </a:r>
            <a:r>
              <a:rPr lang="zh-CN" altLang="en-US" sz="1600" dirty="0">
                <a:latin typeface="微软雅黑" panose="020B0503020204020204" pitchFamily="34" charset="-122"/>
                <a:ea typeface="微软雅黑" panose="020B0503020204020204" pitchFamily="34" charset="-122"/>
              </a:rPr>
              <a:t>论坛。在论坛上发布感兴趣的话题，吸引用户发表意见、反馈信息。</a:t>
            </a:r>
            <a:endParaRPr lang="en-US" altLang="zh-CN"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83A24BD-50D2-4ADB-A0B1-F7E88412FA1C}"/>
              </a:ext>
            </a:extLst>
          </p:cNvPr>
          <p:cNvPicPr>
            <a:picLocks noChangeAspect="1"/>
          </p:cNvPicPr>
          <p:nvPr/>
        </p:nvPicPr>
        <p:blipFill>
          <a:blip r:embed="rId4"/>
          <a:stretch>
            <a:fillRect/>
          </a:stretch>
        </p:blipFill>
        <p:spPr>
          <a:xfrm>
            <a:off x="1475656" y="2131741"/>
            <a:ext cx="6048672" cy="2456234"/>
          </a:xfrm>
          <a:prstGeom prst="rect">
            <a:avLst/>
          </a:prstGeom>
        </p:spPr>
      </p:pic>
    </p:spTree>
    <p:extLst>
      <p:ext uri="{BB962C8B-B14F-4D97-AF65-F5344CB8AC3E}">
        <p14:creationId xmlns:p14="http://schemas.microsoft.com/office/powerpoint/2010/main" val="2331135050"/>
      </p:ext>
    </p:extLst>
  </p:cSld>
  <p:clrMapOvr>
    <a:masterClrMapping/>
  </p:clrMapOvr>
  <p:transition advTm="489">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矩形 7">
            <a:extLst>
              <a:ext uri="{FF2B5EF4-FFF2-40B4-BE49-F238E27FC236}">
                <a16:creationId xmlns:a16="http://schemas.microsoft.com/office/drawing/2014/main" id="{BDDDA377-A287-4939-AC84-4B645A89EB74}"/>
              </a:ext>
            </a:extLst>
          </p:cNvPr>
          <p:cNvSpPr/>
          <p:nvPr/>
        </p:nvSpPr>
        <p:spPr>
          <a:xfrm>
            <a:off x="678449" y="892283"/>
            <a:ext cx="1703993" cy="341632"/>
          </a:xfrm>
          <a:prstGeom prst="rect">
            <a:avLst/>
          </a:prstGeom>
        </p:spPr>
        <p:txBody>
          <a:bodyPr wrap="none">
            <a:spAutoFit/>
          </a:bodyPr>
          <a:lstStyle/>
          <a:p>
            <a:pPr marL="68579" indent="-68579" defTabSz="685783">
              <a:lnSpc>
                <a:spcPct val="90000"/>
              </a:lnSpc>
              <a:spcBef>
                <a:spcPts val="900"/>
              </a:spcBef>
              <a:spcAft>
                <a:spcPts val="150"/>
              </a:spcAft>
              <a:buClr>
                <a:srgbClr val="1CADE4"/>
              </a:buClr>
              <a:buSzPct val="100000"/>
              <a:defRPr/>
            </a:pP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1800" b="1" dirty="0">
                <a:solidFill>
                  <a:prstClr val="black">
                    <a:lumMod val="75000"/>
                    <a:lumOff val="25000"/>
                  </a:prstClr>
                </a:solidFill>
                <a:latin typeface="微软雅黑" panose="020B0503020204020204" pitchFamily="34" charset="-122"/>
                <a:ea typeface="微软雅黑" panose="020B0503020204020204" pitchFamily="34" charset="-122"/>
              </a:rPr>
              <a:t>）在线问卷</a:t>
            </a:r>
            <a:endParaRPr lang="en-US" altLang="zh-CN" sz="1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B6A66E9-A861-4B38-BA65-4417E602A954}"/>
              </a:ext>
            </a:extLst>
          </p:cNvPr>
          <p:cNvSpPr/>
          <p:nvPr/>
        </p:nvSpPr>
        <p:spPr>
          <a:xfrm>
            <a:off x="1043608" y="1276587"/>
            <a:ext cx="7649341" cy="1323439"/>
          </a:xfrm>
          <a:prstGeom prst="rect">
            <a:avLst/>
          </a:prstGeom>
        </p:spPr>
        <p:txBody>
          <a:bodyPr wrap="square">
            <a:spAutoFit/>
          </a:bodyPr>
          <a:lstStyle/>
          <a:p>
            <a:pPr lvl="1" indent="-3429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将调查问卷在网络平台上发布，用户直接填写在线问卷或者将填好的问卷通过</a:t>
            </a:r>
            <a:r>
              <a:rPr lang="en-US" altLang="zh-CN" sz="1600" dirty="0">
                <a:latin typeface="微软雅黑" panose="020B0503020204020204" pitchFamily="34" charset="-122"/>
                <a:ea typeface="微软雅黑" panose="020B0503020204020204" pitchFamily="34" charset="-122"/>
              </a:rPr>
              <a:t>Email</a:t>
            </a:r>
            <a:r>
              <a:rPr lang="zh-CN" altLang="en-US" sz="1600" dirty="0">
                <a:latin typeface="微软雅黑" panose="020B0503020204020204" pitchFamily="34" charset="-122"/>
                <a:ea typeface="微软雅黑" panose="020B0503020204020204" pitchFamily="34" charset="-122"/>
              </a:rPr>
              <a:t>、即时通讯软件（</a:t>
            </a:r>
            <a:r>
              <a:rPr lang="en-US" altLang="zh-CN" sz="1600" dirty="0">
                <a:latin typeface="微软雅黑" panose="020B0503020204020204" pitchFamily="34" charset="-122"/>
                <a:ea typeface="微软雅黑" panose="020B0503020204020204" pitchFamily="34" charset="-122"/>
              </a:rPr>
              <a:t>QQ</a:t>
            </a:r>
            <a:r>
              <a:rPr lang="zh-CN" altLang="en-US" sz="1600" dirty="0">
                <a:latin typeface="微软雅黑" panose="020B0503020204020204" pitchFamily="34" charset="-122"/>
                <a:ea typeface="微软雅黑" panose="020B0503020204020204" pitchFamily="34" charset="-122"/>
              </a:rPr>
              <a:t>、微信等）发送回来。</a:t>
            </a:r>
            <a:endParaRPr lang="en-US" altLang="zh-CN" sz="1600" dirty="0">
              <a:latin typeface="微软雅黑" panose="020B0503020204020204" pitchFamily="34" charset="-122"/>
              <a:ea typeface="微软雅黑" panose="020B0503020204020204" pitchFamily="34" charset="-122"/>
            </a:endParaRPr>
          </a:p>
          <a:p>
            <a:pPr lvl="1" indent="-342900">
              <a:buFont typeface="Wingdings" panose="05000000000000000000" pitchFamily="2" charset="2"/>
              <a:buChar char="Ø"/>
              <a:defRPr/>
            </a:pPr>
            <a:r>
              <a:rPr lang="en-US" altLang="zh-CN" sz="1600" dirty="0">
                <a:latin typeface="微软雅黑" panose="020B0503020204020204" pitchFamily="34" charset="-122"/>
                <a:ea typeface="微软雅黑" panose="020B0503020204020204" pitchFamily="34" charset="-122"/>
              </a:rPr>
              <a:t>CNNIC</a:t>
            </a:r>
            <a:r>
              <a:rPr lang="zh-CN" altLang="en-US" sz="1600" dirty="0">
                <a:latin typeface="微软雅黑" panose="020B0503020204020204" pitchFamily="34" charset="-122"/>
                <a:ea typeface="微软雅黑" panose="020B0503020204020204" pitchFamily="34" charset="-122"/>
              </a:rPr>
              <a:t>每半年进行一次的“中国互联网络发展状况调查”就是采用前面方式。常用的网络调研平台如问卷星常用的网络调研平台有问卷星、问卷网、调研家等。</a:t>
            </a:r>
          </a:p>
        </p:txBody>
      </p:sp>
      <p:pic>
        <p:nvPicPr>
          <p:cNvPr id="10" name="图片 9">
            <a:extLst>
              <a:ext uri="{FF2B5EF4-FFF2-40B4-BE49-F238E27FC236}">
                <a16:creationId xmlns:a16="http://schemas.microsoft.com/office/drawing/2014/main" id="{791E478B-6F9A-4D09-8489-8418EB609EE3}"/>
              </a:ext>
            </a:extLst>
          </p:cNvPr>
          <p:cNvPicPr>
            <a:picLocks noChangeAspect="1"/>
          </p:cNvPicPr>
          <p:nvPr/>
        </p:nvPicPr>
        <p:blipFill>
          <a:blip r:embed="rId4"/>
          <a:stretch>
            <a:fillRect/>
          </a:stretch>
        </p:blipFill>
        <p:spPr>
          <a:xfrm>
            <a:off x="1043608" y="2630391"/>
            <a:ext cx="7406640" cy="2045946"/>
          </a:xfrm>
          <a:prstGeom prst="rect">
            <a:avLst/>
          </a:prstGeom>
        </p:spPr>
      </p:pic>
    </p:spTree>
    <p:extLst>
      <p:ext uri="{BB962C8B-B14F-4D97-AF65-F5344CB8AC3E}">
        <p14:creationId xmlns:p14="http://schemas.microsoft.com/office/powerpoint/2010/main" val="728091401"/>
      </p:ext>
    </p:extLst>
  </p:cSld>
  <p:clrMapOvr>
    <a:masterClrMapping/>
  </p:clrMapOvr>
  <p:transition advTm="489">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3">
            <a:extLst>
              <a:ext uri="{FF2B5EF4-FFF2-40B4-BE49-F238E27FC236}">
                <a16:creationId xmlns:a16="http://schemas.microsoft.com/office/drawing/2014/main" id="{D1445A17-B61E-4419-BD18-219AA5E52CD9}"/>
              </a:ext>
            </a:extLst>
          </p:cNvPr>
          <p:cNvSpPr txBox="1">
            <a:spLocks noRot="1" noChangeArrowheads="1"/>
          </p:cNvSpPr>
          <p:nvPr/>
        </p:nvSpPr>
        <p:spPr>
          <a:xfrm>
            <a:off x="1029187" y="1571846"/>
            <a:ext cx="7586158" cy="3169690"/>
          </a:xfrm>
          <a:prstGeom prst="rect">
            <a:avLst/>
          </a:prstGeom>
        </p:spPr>
        <p:txBody>
          <a:bodyPr vert="horz" lIns="0" tIns="34290" rIns="0" bIns="34290" rtlCol="0">
            <a:normAutofit fontScale="850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10000"/>
              </a:lnSpc>
              <a:buFont typeface="Wingdings" panose="05000000000000000000" pitchFamily="2" charset="2"/>
              <a:buChar char="u"/>
            </a:pPr>
            <a:r>
              <a:rPr lang="zh-CN" altLang="en-US" sz="2400" b="1" dirty="0">
                <a:solidFill>
                  <a:schemeClr val="tx1"/>
                </a:solidFill>
                <a:latin typeface="微软雅黑" panose="020B0503020204020204" pitchFamily="34" charset="-122"/>
                <a:ea typeface="微软雅黑" panose="020B0503020204020204" pitchFamily="34" charset="-122"/>
              </a:rPr>
              <a:t>信息采集效率高</a:t>
            </a:r>
            <a:r>
              <a:rPr lang="zh-CN" altLang="en-US" sz="2400" dirty="0">
                <a:solidFill>
                  <a:schemeClr val="tx1"/>
                </a:solidFill>
                <a:latin typeface="微软雅黑" panose="020B0503020204020204" pitchFamily="34" charset="-122"/>
                <a:ea typeface="微软雅黑" panose="020B0503020204020204" pitchFamily="34" charset="-122"/>
              </a:rPr>
              <a:t>。因为印制、邮寄和数据录入过程的省略，问卷的制作、发放及数据的回收速度均得以提高。你可以在几小时内完成问卷并统计到结果及报表。</a:t>
            </a:r>
          </a:p>
          <a:p>
            <a:pPr>
              <a:lnSpc>
                <a:spcPct val="110000"/>
              </a:lnSpc>
              <a:buFont typeface="Wingdings" panose="05000000000000000000" pitchFamily="2" charset="2"/>
              <a:buChar char="u"/>
            </a:pPr>
            <a:r>
              <a:rPr lang="zh-CN" altLang="en-US" sz="2400" b="1" dirty="0">
                <a:solidFill>
                  <a:schemeClr val="tx1"/>
                </a:solidFill>
                <a:latin typeface="微软雅黑" panose="020B0503020204020204" pitchFamily="34" charset="-122"/>
                <a:ea typeface="微软雅黑" panose="020B0503020204020204" pitchFamily="34" charset="-122"/>
              </a:rPr>
              <a:t>费用低</a:t>
            </a:r>
            <a:r>
              <a:rPr lang="zh-CN" altLang="en-US" sz="2400" dirty="0">
                <a:solidFill>
                  <a:schemeClr val="tx1"/>
                </a:solidFill>
                <a:latin typeface="微软雅黑" panose="020B0503020204020204" pitchFamily="34" charset="-122"/>
                <a:ea typeface="微软雅黑" panose="020B0503020204020204" pitchFamily="34" charset="-122"/>
              </a:rPr>
              <a:t>。印刷、邮寄、录入及调研员的费用都被节省下来，而调研费用的增加项却很有限。因此，进行大规模的网上调研较其它如邮寄或电话调研方法省下可观的费用。</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rPr>
              <a:t>随着网上固定样本调研的出现，调研员能够通过</a:t>
            </a:r>
            <a:r>
              <a:rPr lang="zh-CN" altLang="en-US" sz="2400" b="1" dirty="0">
                <a:solidFill>
                  <a:schemeClr val="tx1"/>
                </a:solidFill>
                <a:latin typeface="微软雅黑" panose="020B0503020204020204" pitchFamily="34" charset="-122"/>
                <a:ea typeface="微软雅黑" panose="020B0503020204020204" pitchFamily="34" charset="-122"/>
              </a:rPr>
              <a:t>跟踪受访者的态度、行为和时间比例进行纵向调研</a:t>
            </a:r>
            <a:r>
              <a:rPr lang="zh-CN" altLang="en-US" sz="2400" dirty="0">
                <a:solidFill>
                  <a:schemeClr val="tx1"/>
                </a:solidFill>
                <a:latin typeface="微软雅黑" panose="020B0503020204020204" pitchFamily="34" charset="-122"/>
                <a:ea typeface="微软雅黑" panose="020B0503020204020204" pitchFamily="34" charset="-122"/>
              </a:rPr>
              <a:t>。复杂的跟踪软件能够做到根据上一次的回答情况进行本次问卷的筛选，而且还能填补落选项目。</a:t>
            </a:r>
          </a:p>
          <a:p>
            <a:pPr>
              <a:lnSpc>
                <a:spcPct val="110000"/>
              </a:lnSpc>
              <a:buFont typeface="Wingdings" panose="05000000000000000000" pitchFamily="2" charset="2"/>
              <a:buChar char="u"/>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5BBD369-AB57-4EEE-8D9C-6D609943AF2E}"/>
              </a:ext>
            </a:extLst>
          </p:cNvPr>
          <p:cNvSpPr/>
          <p:nvPr/>
        </p:nvSpPr>
        <p:spPr>
          <a:xfrm>
            <a:off x="494867" y="1016922"/>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网络调研的优点</a:t>
            </a:r>
          </a:p>
        </p:txBody>
      </p:sp>
    </p:spTree>
    <p:extLst>
      <p:ext uri="{BB962C8B-B14F-4D97-AF65-F5344CB8AC3E}">
        <p14:creationId xmlns:p14="http://schemas.microsoft.com/office/powerpoint/2010/main" val="1422420938"/>
      </p:ext>
    </p:extLst>
  </p:cSld>
  <p:clrMapOvr>
    <a:masterClrMapping/>
  </p:clrMapOvr>
  <p:transition advTm="489">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79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3">
            <a:extLst>
              <a:ext uri="{FF2B5EF4-FFF2-40B4-BE49-F238E27FC236}">
                <a16:creationId xmlns:a16="http://schemas.microsoft.com/office/drawing/2014/main" id="{D1445A17-B61E-4419-BD18-219AA5E52CD9}"/>
              </a:ext>
            </a:extLst>
          </p:cNvPr>
          <p:cNvSpPr txBox="1">
            <a:spLocks noRot="1" noChangeArrowheads="1"/>
          </p:cNvSpPr>
          <p:nvPr/>
        </p:nvSpPr>
        <p:spPr>
          <a:xfrm>
            <a:off x="1062975" y="1417032"/>
            <a:ext cx="7586158" cy="3119625"/>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调查内容丰富</a:t>
            </a:r>
            <a:r>
              <a:rPr lang="zh-CN" altLang="en-US" sz="2000" dirty="0">
                <a:solidFill>
                  <a:schemeClr val="tx1"/>
                </a:solidFill>
                <a:latin typeface="微软雅黑" panose="020B0503020204020204" pitchFamily="34" charset="-122"/>
                <a:ea typeface="微软雅黑" panose="020B0503020204020204" pitchFamily="34" charset="-122"/>
              </a:rPr>
              <a:t>。很显然，打一个电话却只提两三个问题很不值得。但在网上，调研内容可以很容易的包含在市场、商贸、或其它一般站点上。</a:t>
            </a:r>
          </a:p>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可以接触很多人</a:t>
            </a:r>
            <a:r>
              <a:rPr lang="zh-CN" altLang="en-US" sz="2000" dirty="0">
                <a:solidFill>
                  <a:schemeClr val="tx1"/>
                </a:solidFill>
                <a:latin typeface="微软雅黑" panose="020B0503020204020204" pitchFamily="34" charset="-122"/>
                <a:ea typeface="微软雅黑" panose="020B0503020204020204" pitchFamily="34" charset="-122"/>
              </a:rPr>
              <a:t>。我们很难想象还有什么媒体可以提供那么大的调研群体，同时经济上又是可行的。因特网是全球性的，许多沟通中的屏障都不见了。</a:t>
            </a:r>
          </a:p>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在视觉效果上能够吸引人</a:t>
            </a:r>
            <a:r>
              <a:rPr lang="zh-CN" altLang="en-US" sz="2000" dirty="0">
                <a:solidFill>
                  <a:schemeClr val="tx1"/>
                </a:solidFill>
                <a:latin typeface="微软雅黑" panose="020B0503020204020204" pitchFamily="34" charset="-122"/>
                <a:ea typeface="微软雅黑" panose="020B0503020204020204" pitchFamily="34" charset="-122"/>
              </a:rPr>
              <a:t>。因特网的图文及超媒体特征可以用来展示产品或介绍服务内容。这是其它调研方式所无法比拟的。</a:t>
            </a:r>
          </a:p>
        </p:txBody>
      </p:sp>
      <p:sp>
        <p:nvSpPr>
          <p:cNvPr id="3" name="矩形 2">
            <a:extLst>
              <a:ext uri="{FF2B5EF4-FFF2-40B4-BE49-F238E27FC236}">
                <a16:creationId xmlns:a16="http://schemas.microsoft.com/office/drawing/2014/main" id="{A5BBD369-AB57-4EEE-8D9C-6D609943AF2E}"/>
              </a:ext>
            </a:extLst>
          </p:cNvPr>
          <p:cNvSpPr/>
          <p:nvPr/>
        </p:nvSpPr>
        <p:spPr>
          <a:xfrm>
            <a:off x="494867" y="955367"/>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网络调研的优点</a:t>
            </a:r>
          </a:p>
        </p:txBody>
      </p:sp>
    </p:spTree>
    <p:extLst>
      <p:ext uri="{BB962C8B-B14F-4D97-AF65-F5344CB8AC3E}">
        <p14:creationId xmlns:p14="http://schemas.microsoft.com/office/powerpoint/2010/main" val="2301413437"/>
      </p:ext>
    </p:extLst>
  </p:cSld>
  <p:clrMapOvr>
    <a:masterClrMapping/>
  </p:clrMapOvr>
  <p:transition advTm="489">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个人信息源</a:t>
            </a:r>
          </a:p>
        </p:txBody>
      </p:sp>
      <p:sp>
        <p:nvSpPr>
          <p:cNvPr id="15" name="矩形 14">
            <a:extLst>
              <a:ext uri="{FF2B5EF4-FFF2-40B4-BE49-F238E27FC236}">
                <a16:creationId xmlns:a16="http://schemas.microsoft.com/office/drawing/2014/main" id="{A90F768E-7391-4E64-A834-5F8772EF6DD3}"/>
              </a:ext>
            </a:extLst>
          </p:cNvPr>
          <p:cNvSpPr/>
          <p:nvPr/>
        </p:nvSpPr>
        <p:spPr>
          <a:xfrm>
            <a:off x="611560" y="1326041"/>
            <a:ext cx="7920880" cy="646331"/>
          </a:xfrm>
          <a:prstGeom prst="rect">
            <a:avLst/>
          </a:prstGeom>
        </p:spPr>
        <p:txBody>
          <a:bodyPr wrap="square">
            <a:spAutoFit/>
          </a:bodyPr>
          <a:lstStyle/>
          <a:p>
            <a:r>
              <a:rPr lang="en-US" altLang="zh-CN" sz="1800" dirty="0">
                <a:ea typeface="等线" panose="02010600030101010101" pitchFamily="2" charset="-122"/>
                <a:cs typeface="Times New Roman" panose="02020603050405020304" pitchFamily="18" charset="0"/>
              </a:rPr>
              <a:t>        </a:t>
            </a:r>
            <a:r>
              <a:rPr lang="zh-CN" altLang="zh-CN" sz="1800" dirty="0">
                <a:ea typeface="等线" panose="02010600030101010101" pitchFamily="2" charset="-122"/>
                <a:cs typeface="Times New Roman" panose="02020603050405020304" pitchFamily="18" charset="0"/>
              </a:rPr>
              <a:t>个人信息源就是指存储于人脑之中，通过创作、发明、交谈、讨论、报告等方式表现、传播的信息。</a:t>
            </a:r>
            <a:endParaRPr lang="zh-CN" altLang="en-US" dirty="0"/>
          </a:p>
        </p:txBody>
      </p:sp>
      <p:sp>
        <p:nvSpPr>
          <p:cNvPr id="20" name="矩形 19">
            <a:extLst>
              <a:ext uri="{FF2B5EF4-FFF2-40B4-BE49-F238E27FC236}">
                <a16:creationId xmlns:a16="http://schemas.microsoft.com/office/drawing/2014/main" id="{45806E0E-077F-4D97-8FE2-37EF76746200}"/>
              </a:ext>
            </a:extLst>
          </p:cNvPr>
          <p:cNvSpPr/>
          <p:nvPr/>
        </p:nvSpPr>
        <p:spPr>
          <a:xfrm>
            <a:off x="971600" y="2000550"/>
            <a:ext cx="1682488"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特点</a:t>
            </a:r>
            <a:endParaRPr lang="zh-CN" altLang="en-US"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A065659-E5D9-48EE-ACD5-19749715CC6A}"/>
              </a:ext>
            </a:extLst>
          </p:cNvPr>
          <p:cNvSpPr/>
          <p:nvPr/>
        </p:nvSpPr>
        <p:spPr>
          <a:xfrm>
            <a:off x="907802" y="2455309"/>
            <a:ext cx="7920880" cy="2308324"/>
          </a:xfrm>
          <a:prstGeom prst="rect">
            <a:avLst/>
          </a:prstGeom>
        </p:spPr>
        <p:txBody>
          <a:bodyPr wrap="square">
            <a:spAutoFit/>
          </a:bodyPr>
          <a:lstStyle/>
          <a:p>
            <a:pPr marL="285750" indent="-285750">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及时性</a:t>
            </a:r>
            <a:r>
              <a:rPr lang="zh-CN" altLang="en-US" sz="1600" b="1"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通过与个人直接交谈，可以最为迅速地获得信息，且及时进行反馈；</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新颖性</a:t>
            </a:r>
            <a:r>
              <a:rPr lang="zh-CN" altLang="en-US" sz="1600" b="1"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交谈过程中涉及的内容大多是对方不知道或不清楚的事物，往往具有较强的新颖性。</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主观随意性</a:t>
            </a:r>
            <a:r>
              <a:rPr lang="zh-CN" altLang="en-US" sz="1600" b="1"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在信息交流过程中，人们根据自身的好恶和个人意志对信息进行曲解，这种主观随意性容易导致信息失真；</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强化感知性</a:t>
            </a:r>
            <a:r>
              <a:rPr lang="zh-CN" altLang="en-US" sz="1600" b="1"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在面对面交流中，除了语言信息，声调、语气、动作和环境等都能让人感受到除语言外的更深层的信息，从而加深对语言信息的理解和判断</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瞬时性</a:t>
            </a:r>
            <a:r>
              <a:rPr lang="zh-CN" altLang="en-US" sz="1600" b="1"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口头交流信息转瞬即逝，而人类大脑中的信息也可能随着人类的自然死亡而不复存在，必须记录在其它信息载体上才能长期保存。</a:t>
            </a:r>
            <a:endParaRPr lang="zh-CN" altLang="en-US" sz="1600" dirty="0"/>
          </a:p>
        </p:txBody>
      </p:sp>
    </p:spTree>
    <p:extLst>
      <p:ext uri="{BB962C8B-B14F-4D97-AF65-F5344CB8AC3E}">
        <p14:creationId xmlns:p14="http://schemas.microsoft.com/office/powerpoint/2010/main" val="3988654927"/>
      </p:ext>
    </p:extLst>
  </p:cSld>
  <p:clrMapOvr>
    <a:masterClrMapping/>
  </p:clrMapOvr>
  <p:transition advTm="489">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3">
            <a:extLst>
              <a:ext uri="{FF2B5EF4-FFF2-40B4-BE49-F238E27FC236}">
                <a16:creationId xmlns:a16="http://schemas.microsoft.com/office/drawing/2014/main" id="{D1445A17-B61E-4419-BD18-219AA5E52CD9}"/>
              </a:ext>
            </a:extLst>
          </p:cNvPr>
          <p:cNvSpPr txBox="1">
            <a:spLocks noRot="1" noChangeArrowheads="1"/>
          </p:cNvSpPr>
          <p:nvPr/>
        </p:nvSpPr>
        <p:spPr>
          <a:xfrm>
            <a:off x="1104613" y="1591837"/>
            <a:ext cx="7586158" cy="2913147"/>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网络的安全性问题</a:t>
            </a:r>
            <a:r>
              <a:rPr lang="zh-CN" altLang="en-US" sz="2000" dirty="0">
                <a:solidFill>
                  <a:schemeClr val="tx1"/>
                </a:solidFill>
                <a:latin typeface="微软雅黑" panose="020B0503020204020204" pitchFamily="34" charset="-122"/>
                <a:ea typeface="微软雅黑" panose="020B0503020204020204" pitchFamily="34" charset="-122"/>
              </a:rPr>
              <a:t>。利用网络进行调查，有一个坏处是暴露网络于潜在的威胁之下。从恶名昭彰的国际网络病毒到黑客的数起案例来看，我们的确有必要注意这些问题。</a:t>
            </a:r>
          </a:p>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对网络调研缺乏认识和了解</a:t>
            </a:r>
            <a:r>
              <a:rPr lang="zh-CN" altLang="en-US" sz="2000" dirty="0">
                <a:solidFill>
                  <a:schemeClr val="tx1"/>
                </a:solidFill>
                <a:latin typeface="微软雅黑" panose="020B0503020204020204" pitchFamily="34" charset="-122"/>
                <a:ea typeface="微软雅黑" panose="020B0503020204020204" pitchFamily="34" charset="-122"/>
              </a:rPr>
              <a:t>。我国国内企业对网络调研技术还相当陌生，与西方发达国家相比较，国内在观念水平、技术运用方面存在着很大差距。消费者作为重要的调研对象，他们对市场调研和网络技术的不理解、不信任将直接影响网络调研的实际运用效果。</a:t>
            </a:r>
          </a:p>
        </p:txBody>
      </p:sp>
      <p:sp>
        <p:nvSpPr>
          <p:cNvPr id="3" name="矩形 2">
            <a:extLst>
              <a:ext uri="{FF2B5EF4-FFF2-40B4-BE49-F238E27FC236}">
                <a16:creationId xmlns:a16="http://schemas.microsoft.com/office/drawing/2014/main" id="{A5BBD369-AB57-4EEE-8D9C-6D609943AF2E}"/>
              </a:ext>
            </a:extLst>
          </p:cNvPr>
          <p:cNvSpPr/>
          <p:nvPr/>
        </p:nvSpPr>
        <p:spPr>
          <a:xfrm>
            <a:off x="494867" y="1016922"/>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网络调研的缺点</a:t>
            </a:r>
          </a:p>
        </p:txBody>
      </p:sp>
    </p:spTree>
    <p:extLst>
      <p:ext uri="{BB962C8B-B14F-4D97-AF65-F5344CB8AC3E}">
        <p14:creationId xmlns:p14="http://schemas.microsoft.com/office/powerpoint/2010/main" val="3425170659"/>
      </p:ext>
    </p:extLst>
  </p:cSld>
  <p:clrMapOvr>
    <a:masterClrMapping/>
  </p:clrMapOvr>
  <p:transition advTm="489">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04</a:t>
            </a:r>
          </a:p>
        </p:txBody>
      </p:sp>
      <p:sp>
        <p:nvSpPr>
          <p:cNvPr id="13" name="矩形 12"/>
          <p:cNvSpPr/>
          <p:nvPr/>
        </p:nvSpPr>
        <p:spPr>
          <a:xfrm>
            <a:off x="858308" y="275111"/>
            <a:ext cx="1222127"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网络调查</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Rectangle 3">
            <a:extLst>
              <a:ext uri="{FF2B5EF4-FFF2-40B4-BE49-F238E27FC236}">
                <a16:creationId xmlns:a16="http://schemas.microsoft.com/office/drawing/2014/main" id="{D1445A17-B61E-4419-BD18-219AA5E52CD9}"/>
              </a:ext>
            </a:extLst>
          </p:cNvPr>
          <p:cNvSpPr txBox="1">
            <a:spLocks noRot="1" noChangeArrowheads="1"/>
          </p:cNvSpPr>
          <p:nvPr/>
        </p:nvSpPr>
        <p:spPr>
          <a:xfrm>
            <a:off x="1065213" y="1520587"/>
            <a:ext cx="7586158" cy="2913147"/>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网络调研技术有待完善、专业人员匮乏</a:t>
            </a:r>
            <a:r>
              <a:rPr lang="zh-CN" altLang="en-US" sz="2000" dirty="0">
                <a:solidFill>
                  <a:schemeClr val="tx1"/>
                </a:solidFill>
                <a:latin typeface="微软雅黑" panose="020B0503020204020204" pitchFamily="34" charset="-122"/>
                <a:ea typeface="微软雅黑" panose="020B0503020204020204" pitchFamily="34" charset="-122"/>
              </a:rPr>
              <a:t>。目前，网络调研仍处于发展阶段，现有的网络调研专用技术的欠缺将导致调研流程不畅。尽管网络调研的专门研究单位和专门软件迅猛发展，但能熟练地运用网络技术、调研实践经验强的专业网络人员还相当缺乏，给网络调研技术的实际运用带来很大难度。</a:t>
            </a:r>
          </a:p>
          <a:p>
            <a:pPr>
              <a:lnSpc>
                <a:spcPct val="120000"/>
              </a:lnSpc>
              <a:buFont typeface="Wingdings" panose="05000000000000000000"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无限制样本令人困扰</a:t>
            </a:r>
            <a:r>
              <a:rPr lang="zh-CN" altLang="en-US" sz="2000" dirty="0">
                <a:solidFill>
                  <a:schemeClr val="tx1"/>
                </a:solidFill>
                <a:latin typeface="微软雅黑" panose="020B0503020204020204" pitchFamily="34" charset="-122"/>
                <a:ea typeface="微软雅黑" panose="020B0503020204020204" pitchFamily="34" charset="-122"/>
              </a:rPr>
              <a:t>。由于网络的无限制性，使调研项目极有可能受到网虫的搔扰。如果同一个人重复填写问题的话，问题就会变得复杂了。</a:t>
            </a:r>
          </a:p>
        </p:txBody>
      </p:sp>
      <p:sp>
        <p:nvSpPr>
          <p:cNvPr id="3" name="矩形 2">
            <a:extLst>
              <a:ext uri="{FF2B5EF4-FFF2-40B4-BE49-F238E27FC236}">
                <a16:creationId xmlns:a16="http://schemas.microsoft.com/office/drawing/2014/main" id="{A5BBD369-AB57-4EEE-8D9C-6D609943AF2E}"/>
              </a:ext>
            </a:extLst>
          </p:cNvPr>
          <p:cNvSpPr/>
          <p:nvPr/>
        </p:nvSpPr>
        <p:spPr>
          <a:xfrm>
            <a:off x="494867" y="1016922"/>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网络调研的缺点</a:t>
            </a:r>
          </a:p>
        </p:txBody>
      </p:sp>
    </p:spTree>
    <p:extLst>
      <p:ext uri="{BB962C8B-B14F-4D97-AF65-F5344CB8AC3E}">
        <p14:creationId xmlns:p14="http://schemas.microsoft.com/office/powerpoint/2010/main" val="2281358003"/>
      </p:ext>
    </p:extLst>
  </p:cSld>
  <p:clrMapOvr>
    <a:masterClrMapping/>
  </p:clrMapOvr>
  <p:transition advTm="489">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四、平台数据采集</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251805526"/>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498AB323-B1AB-4A45-9C46-89CFB0F8B526}"/>
              </a:ext>
            </a:extLst>
          </p:cNvPr>
          <p:cNvSpPr/>
          <p:nvPr/>
        </p:nvSpPr>
        <p:spPr>
          <a:xfrm>
            <a:off x="595107" y="801905"/>
            <a:ext cx="7834641" cy="3905043"/>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en-US" altLang="zh-CN" sz="2400" dirty="0">
                <a:solidFill>
                  <a:srgbClr val="000000"/>
                </a:solidFill>
                <a:latin typeface="微软雅黑" panose="020B0503020204020204" pitchFamily="34" charset="-122"/>
                <a:ea typeface="微软雅黑" panose="020B0503020204020204" pitchFamily="34" charset="-122"/>
              </a:rPr>
              <a:t>2020</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月国务院办公厅颁发的《关于构建更加完善的要素市场化配置体制机制的意见》中，提出了加快培育</a:t>
            </a:r>
            <a:r>
              <a:rPr lang="zh-CN"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数据要素市场</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，提升社会数据资源价值，并对数据要素市场进行规范和不知。</a:t>
            </a:r>
            <a:endPar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数据已然成为了继土地、人口、能源、矿产等的又一重要的</a:t>
            </a:r>
            <a:r>
              <a:rPr lang="zh-CN"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社会生产要素</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，数据的</a:t>
            </a:r>
            <a:r>
              <a:rPr lang="zh-CN"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开发、共享</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流通</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将成为趋势，</a:t>
            </a:r>
            <a:r>
              <a:rPr lang="zh-CN"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数据交易</a:t>
            </a:r>
            <a:r>
              <a:rPr lang="zh-CN"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也将是实现数据价值的驱动力。</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2078255"/>
      </p:ext>
    </p:extLst>
  </p:cSld>
  <p:clrMapOvr>
    <a:masterClrMapping/>
  </p:clrMapOvr>
  <p:transition advTm="489">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869194" y="875456"/>
            <a:ext cx="7823755" cy="1631216"/>
          </a:xfrm>
          <a:prstGeom prst="rect">
            <a:avLst/>
          </a:prstGeom>
        </p:spPr>
        <p:txBody>
          <a:bodyPr wrap="square">
            <a:spAutoFit/>
          </a:bodyPr>
          <a:lstStyle/>
          <a:p>
            <a:pPr marL="342900" indent="-342900">
              <a:buFont typeface="Wingdings" panose="05000000000000000000" pitchFamily="2" charset="2"/>
              <a:buChar char="n"/>
            </a:pP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数据交易平台</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指的是提供数据交易场所或数据服务，实现数据流通，满足数据需求的机构。</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zh-CN" sz="2000" dirty="0">
                <a:latin typeface="微软雅黑" panose="020B0503020204020204" pitchFamily="34" charset="-122"/>
                <a:ea typeface="微软雅黑" panose="020B0503020204020204" pitchFamily="34" charset="-122"/>
              </a:rPr>
              <a:t>根据数据交易平台提供的服务类型，可以分为第三方数据交易平台和综合数据服务平台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531E686-C936-4B75-A1C3-426FE63DA764}"/>
              </a:ext>
            </a:extLst>
          </p:cNvPr>
          <p:cNvSpPr/>
          <p:nvPr/>
        </p:nvSpPr>
        <p:spPr>
          <a:xfrm>
            <a:off x="1331640" y="2215781"/>
            <a:ext cx="7361309" cy="2308324"/>
          </a:xfrm>
          <a:prstGeom prst="rect">
            <a:avLst/>
          </a:prstGeom>
        </p:spPr>
        <p:txBody>
          <a:bodyPr wrap="square">
            <a:spAutoFit/>
          </a:bodyPr>
          <a:lstStyle/>
          <a:p>
            <a:pPr marL="285750" indent="-285750">
              <a:buFont typeface="Wingdings" panose="05000000000000000000" pitchFamily="2" charset="2"/>
              <a:buChar char="Ø"/>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第三方数据交易平台</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仅作为数据提供发和数据需求方的中介，为双方数据交易提供桥梁和场所，平台主要负责对交易过程进行监管，对工作人员的专业性要求不高</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综合数据服务平台</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般会进行数据采集或与数据拥有者合作，对原始数据进行清晰、处理、加工和存储，为用户提供特定需求的数据服务，形成特定场景下的数据产品进行交易，对工作人员的技术能力和专业水平有较高的要求。一般来说，综合数据服务平台同时也承担中介角色，为数据供应发和需求发提供交易的平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1969612"/>
      </p:ext>
    </p:extLst>
  </p:cSld>
  <p:clrMapOvr>
    <a:masterClrMapping/>
  </p:clrMapOvr>
  <p:transition advTm="489">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823206" y="971011"/>
            <a:ext cx="7823755" cy="400110"/>
          </a:xfrm>
          <a:prstGeom prst="rect">
            <a:avLst/>
          </a:prstGeom>
        </p:spPr>
        <p:txBody>
          <a:bodyPr wrap="square">
            <a:spAutoFit/>
          </a:bodyPr>
          <a:lstStyle/>
          <a:p>
            <a:pPr marL="342900" indent="-342900">
              <a:buFont typeface="Wingdings" panose="05000000000000000000" pitchFamily="2" charset="2"/>
              <a:buChar char="n"/>
            </a:pPr>
            <a:r>
              <a:rPr lang="zh-CN" altLang="zh-CN" sz="2000" dirty="0">
                <a:latin typeface="微软雅黑" panose="020B0503020204020204" pitchFamily="34" charset="-122"/>
                <a:ea typeface="微软雅黑" panose="020B0503020204020204" pitchFamily="34" charset="-122"/>
              </a:rPr>
              <a:t>根据交易平台成立的背景</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，可以分为：</a:t>
            </a:r>
            <a:endParaRPr lang="en-US" altLang="zh-CN"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531E686-C936-4B75-A1C3-426FE63DA764}"/>
              </a:ext>
            </a:extLst>
          </p:cNvPr>
          <p:cNvSpPr/>
          <p:nvPr/>
        </p:nvSpPr>
        <p:spPr>
          <a:xfrm>
            <a:off x="1285652" y="1427095"/>
            <a:ext cx="7361309" cy="295189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一是</a:t>
            </a: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政府主导型</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，政府主导型即政府鼓励支持创建的，国内最具有代表性的应该是贵阳大数据交易所；</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二是</a:t>
            </a: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以市场需求导向建立的</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，该类型平台一般是自身拥有大量数据资源或本身具有技术优势的企业创立的，能服务于市场需求，例如数据堂、京东万象等；</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三是</a:t>
            </a: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产业联盟性质的交易平台</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，产业联盟大数据平台更侧重于为数据交易或数据共享提供场所。</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6598260"/>
      </p:ext>
    </p:extLst>
  </p:cSld>
  <p:clrMapOvr>
    <a:masterClrMapping/>
  </p:clrMapOvr>
  <p:transition advTm="489">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823206" y="971011"/>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数据产品类型</a:t>
            </a:r>
            <a:endParaRPr lang="en-US" altLang="zh-CN"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531E686-C936-4B75-A1C3-426FE63DA764}"/>
              </a:ext>
            </a:extLst>
          </p:cNvPr>
          <p:cNvSpPr/>
          <p:nvPr/>
        </p:nvSpPr>
        <p:spPr>
          <a:xfrm>
            <a:off x="1331640" y="1399168"/>
            <a:ext cx="7361309" cy="253640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一般指应用程序编程接口；</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数据包</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包含原始数据或经过一定技术处理之后的数据；</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数据定制服务</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是为用户的需求进行数据采集、处理后满足用户需求；</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云服务</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是基于互联网来提供实时、动态的数据资源；</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解决方案</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是根据特定用户特定场景需求，利用已有数据进行分析，提供解决方案。</a:t>
            </a:r>
            <a:endParaRPr lang="zh-CN" altLang="en-US"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4CA18A3-B5FB-4AFC-89BE-E49CD2734915}"/>
              </a:ext>
            </a:extLst>
          </p:cNvPr>
          <p:cNvSpPr/>
          <p:nvPr/>
        </p:nvSpPr>
        <p:spPr>
          <a:xfrm>
            <a:off x="860611" y="3961904"/>
            <a:ext cx="7978697" cy="707886"/>
          </a:xfrm>
          <a:prstGeom prst="rect">
            <a:avLst/>
          </a:prstGeom>
        </p:spPr>
        <p:txBody>
          <a:bodyPr wrap="squar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因此，根据提供的数据成熟程度，数据交易类型可以分为原始数据交易、数据产品交易和数据</a:t>
            </a:r>
            <a:r>
              <a:rPr lang="en-US" altLang="zh-CN" sz="2000" dirty="0">
                <a:solidFill>
                  <a:srgbClr val="000000"/>
                </a:solidFill>
                <a:latin typeface="微软雅黑" panose="020B0503020204020204" pitchFamily="34" charset="-122"/>
                <a:ea typeface="微软雅黑" panose="020B0503020204020204" pitchFamily="34" charset="-122"/>
              </a:rPr>
              <a:t>API</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交易</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7767916"/>
      </p:ext>
    </p:extLst>
  </p:cSld>
  <p:clrMapOvr>
    <a:masterClrMapping/>
  </p:clrMapOvr>
  <p:transition advTm="489">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政府主导</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贵阳大数据交易所</a:t>
            </a:r>
            <a:endParaRPr lang="en-US" altLang="zh-CN" sz="2000"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644DEBD-A546-4CA6-8878-27D6AF66BCAB}"/>
              </a:ext>
            </a:extLst>
          </p:cNvPr>
          <p:cNvSpPr/>
          <p:nvPr/>
        </p:nvSpPr>
        <p:spPr>
          <a:xfrm>
            <a:off x="971600" y="1155631"/>
            <a:ext cx="7437764" cy="1477328"/>
          </a:xfrm>
          <a:prstGeom prst="rect">
            <a:avLst/>
          </a:prstGeom>
        </p:spPr>
        <p:txBody>
          <a:bodyPr wrap="square">
            <a:spAutoFit/>
          </a:bodyPr>
          <a:lstStyle/>
          <a:p>
            <a:pPr marL="285750" indent="-285750">
              <a:buFont typeface="Wingdings" panose="05000000000000000000" pitchFamily="2" charset="2"/>
              <a:buChar char="Ø"/>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贵阳大数据交易所是省政府批准的成立于</a:t>
            </a:r>
            <a:r>
              <a:rPr lang="en-US" altLang="zh-CN" sz="1800" dirty="0">
                <a:solidFill>
                  <a:srgbClr val="000000"/>
                </a:solidFill>
                <a:latin typeface="微软雅黑" panose="020B0503020204020204" pitchFamily="34" charset="-122"/>
                <a:ea typeface="微软雅黑" panose="020B0503020204020204" pitchFamily="34" charset="-122"/>
              </a:rPr>
              <a:t>2015</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年的中国第一个以大数据命名的交易平台，交易所采取会员制，要求数据提供放与数据需求方都必须成为会员才可进行交易</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rPr>
              <a:t>截至</a:t>
            </a:r>
            <a:r>
              <a:rPr lang="en-US" altLang="zh-CN" sz="1800" dirty="0">
                <a:latin typeface="微软雅黑" panose="020B0503020204020204" pitchFamily="34" charset="-122"/>
                <a:ea typeface="微软雅黑" panose="020B0503020204020204" pitchFamily="34" charset="-122"/>
              </a:rPr>
              <a:t>2018</a:t>
            </a:r>
            <a:r>
              <a:rPr lang="zh-CN" altLang="zh-CN" sz="1800" dirty="0">
                <a:latin typeface="微软雅黑" panose="020B0503020204020204" pitchFamily="34" charset="-122"/>
                <a:ea typeface="微软雅黑" panose="020B0503020204020204" pitchFamily="34" charset="-122"/>
              </a:rPr>
              <a:t>年，交易所会员数量突破</a:t>
            </a:r>
            <a:r>
              <a:rPr lang="en-US" altLang="zh-CN" sz="1800" dirty="0">
                <a:latin typeface="微软雅黑" panose="020B0503020204020204" pitchFamily="34" charset="-122"/>
                <a:ea typeface="微软雅黑" panose="020B0503020204020204" pitchFamily="34" charset="-122"/>
              </a:rPr>
              <a:t>2000</a:t>
            </a:r>
            <a:r>
              <a:rPr lang="zh-CN" altLang="zh-CN" sz="1800" dirty="0">
                <a:latin typeface="微软雅黑" panose="020B0503020204020204" pitchFamily="34" charset="-122"/>
                <a:ea typeface="微软雅黑" panose="020B0503020204020204" pitchFamily="34" charset="-122"/>
              </a:rPr>
              <a:t>余家，接入</a:t>
            </a:r>
            <a:r>
              <a:rPr lang="en-US" altLang="zh-CN" sz="1800" dirty="0">
                <a:latin typeface="微软雅黑" panose="020B0503020204020204" pitchFamily="34" charset="-122"/>
                <a:ea typeface="微软雅黑" panose="020B0503020204020204" pitchFamily="34" charset="-122"/>
              </a:rPr>
              <a:t>225</a:t>
            </a:r>
            <a:r>
              <a:rPr lang="zh-CN" altLang="zh-CN" sz="1800" dirty="0">
                <a:latin typeface="微软雅黑" panose="020B0503020204020204" pitchFamily="34" charset="-122"/>
                <a:ea typeface="微软雅黑" panose="020B0503020204020204" pitchFamily="34" charset="-122"/>
              </a:rPr>
              <a:t>家优质数据源，交易累计额突破</a:t>
            </a:r>
            <a:r>
              <a:rPr lang="en-US" altLang="zh-CN" sz="1800" dirty="0">
                <a:latin typeface="微软雅黑" panose="020B0503020204020204" pitchFamily="34" charset="-122"/>
                <a:ea typeface="微软雅黑" panose="020B0503020204020204" pitchFamily="34" charset="-122"/>
              </a:rPr>
              <a:t>1.2</a:t>
            </a:r>
            <a:r>
              <a:rPr lang="zh-CN" altLang="zh-CN" sz="1800" dirty="0">
                <a:latin typeface="微软雅黑" panose="020B0503020204020204" pitchFamily="34" charset="-122"/>
                <a:ea typeface="微软雅黑" panose="020B0503020204020204" pitchFamily="34" charset="-122"/>
              </a:rPr>
              <a:t>亿元</a:t>
            </a:r>
            <a:endParaRPr lang="en-US" altLang="zh-CN"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9DDDFF6-0E74-4B58-B441-055AC3EDE483}"/>
              </a:ext>
            </a:extLst>
          </p:cNvPr>
          <p:cNvPicPr>
            <a:picLocks noChangeAspect="1"/>
          </p:cNvPicPr>
          <p:nvPr/>
        </p:nvPicPr>
        <p:blipFill>
          <a:blip r:embed="rId4"/>
          <a:stretch>
            <a:fillRect/>
          </a:stretch>
        </p:blipFill>
        <p:spPr>
          <a:xfrm>
            <a:off x="2690907" y="2646586"/>
            <a:ext cx="3762186" cy="2074734"/>
          </a:xfrm>
          <a:prstGeom prst="rect">
            <a:avLst/>
          </a:prstGeom>
        </p:spPr>
      </p:pic>
    </p:spTree>
    <p:extLst>
      <p:ext uri="{BB962C8B-B14F-4D97-AF65-F5344CB8AC3E}">
        <p14:creationId xmlns:p14="http://schemas.microsoft.com/office/powerpoint/2010/main" val="1074455224"/>
      </p:ext>
    </p:extLst>
  </p:cSld>
  <p:clrMapOvr>
    <a:masterClrMapping/>
  </p:clrMapOvr>
  <p:transition advTm="489">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61665"/>
          </a:xfrm>
          <a:prstGeom prst="rect">
            <a:avLst/>
          </a:prstGeom>
        </p:spPr>
        <p:txBody>
          <a:bodyPr wrap="square">
            <a:spAutoFit/>
          </a:body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政府主导</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贵阳大数据交易所</a:t>
            </a:r>
            <a:endParaRPr lang="en-US" altLang="zh-CN" sz="24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F5D47B2-E69F-4E75-975D-6D5DC7960B05}"/>
              </a:ext>
            </a:extLst>
          </p:cNvPr>
          <p:cNvSpPr/>
          <p:nvPr/>
        </p:nvSpPr>
        <p:spPr>
          <a:xfrm>
            <a:off x="1297299" y="2144702"/>
            <a:ext cx="7240708" cy="2246769"/>
          </a:xfrm>
          <a:prstGeom prst="rect">
            <a:avLst/>
          </a:prstGeom>
        </p:spPr>
        <p:txBody>
          <a:bodyPr wrap="square">
            <a:spAutoFit/>
          </a:bodyPr>
          <a:lstStyle/>
          <a:p>
            <a:pPr marL="285750" indent="-285750">
              <a:buFont typeface="Wingdings" panose="05000000000000000000" pitchFamily="2" charset="2"/>
              <a:buChar char="Ø"/>
            </a:pPr>
            <a:r>
              <a:rPr lang="zh-CN" altLang="zh-CN" sz="2000" b="1" dirty="0">
                <a:latin typeface="微软雅黑" panose="020B0503020204020204" pitchFamily="34" charset="-122"/>
                <a:ea typeface="微软雅黑" panose="020B0503020204020204" pitchFamily="34" charset="-122"/>
              </a:rPr>
              <a:t>第三方中介交易模式</a:t>
            </a:r>
            <a:r>
              <a:rPr lang="zh-CN" altLang="zh-CN" sz="2000" dirty="0">
                <a:latin typeface="微软雅黑" panose="020B0503020204020204" pitchFamily="34" charset="-122"/>
                <a:ea typeface="微软雅黑" panose="020B0503020204020204" pitchFamily="34" charset="-122"/>
              </a:rPr>
              <a:t>，通过开发大数据交易的电子系统，撮合客户进行大数据交易，促进数据流通的同时对数据攻击方及需求方进行评估，严格规范数据交易行为及市场秩序。</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zh-CN" sz="2000" b="1" dirty="0">
                <a:latin typeface="微软雅黑" panose="020B0503020204020204" pitchFamily="34" charset="-122"/>
                <a:ea typeface="微软雅黑" panose="020B0503020204020204" pitchFamily="34" charset="-122"/>
              </a:rPr>
              <a:t>提供数据分析结果的数据产品交易</a:t>
            </a:r>
            <a:r>
              <a:rPr lang="zh-CN" altLang="zh-CN" sz="2000" dirty="0">
                <a:latin typeface="微软雅黑" panose="020B0503020204020204" pitchFamily="34" charset="-122"/>
                <a:ea typeface="微软雅黑" panose="020B0503020204020204" pitchFamily="34" charset="-122"/>
              </a:rPr>
              <a:t>，根据用户需求，通过对底层数据的清洗、分析、建模、可视化等操作形成具有一定分析成果的数据产品进行交易。目前交易所主要提供对政府数据、金融数据以及互联网数据的建模分析服务。</a:t>
            </a:r>
            <a:endParaRPr lang="zh-CN" altLang="en-US" sz="20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FACEF77-207B-4AC6-87EF-7C53875F8110}"/>
              </a:ext>
            </a:extLst>
          </p:cNvPr>
          <p:cNvSpPr/>
          <p:nvPr/>
        </p:nvSpPr>
        <p:spPr>
          <a:xfrm>
            <a:off x="1002445" y="1333795"/>
            <a:ext cx="7247367" cy="707886"/>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贵阳大数据研究所不进行基础数据的交易，其主要有</a:t>
            </a:r>
            <a:r>
              <a:rPr lang="zh-CN" altLang="en-US" sz="2000" dirty="0">
                <a:latin typeface="微软雅黑" panose="020B0503020204020204" pitchFamily="34" charset="-122"/>
                <a:ea typeface="微软雅黑" panose="020B0503020204020204" pitchFamily="34" charset="-122"/>
              </a:rPr>
              <a:t>以下</a:t>
            </a:r>
            <a:r>
              <a:rPr lang="zh-CN" altLang="zh-CN" sz="2000" dirty="0">
                <a:latin typeface="微软雅黑" panose="020B0503020204020204" pitchFamily="34" charset="-122"/>
                <a:ea typeface="微软雅黑" panose="020B0503020204020204" pitchFamily="34" charset="-122"/>
              </a:rPr>
              <a:t>两种数据交易模式</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2597"/>
      </p:ext>
    </p:extLst>
  </p:cSld>
  <p:clrMapOvr>
    <a:masterClrMapping/>
  </p:clrMapOvr>
  <p:transition advTm="489">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89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政府主导</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贵阳大数据交易所</a:t>
            </a:r>
            <a:endParaRPr lang="en-US" altLang="zh-CN" sz="20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F5D47B2-E69F-4E75-975D-6D5DC7960B05}"/>
              </a:ext>
            </a:extLst>
          </p:cNvPr>
          <p:cNvSpPr/>
          <p:nvPr/>
        </p:nvSpPr>
        <p:spPr>
          <a:xfrm>
            <a:off x="1297299" y="1719518"/>
            <a:ext cx="7240708" cy="2862322"/>
          </a:xfrm>
          <a:prstGeom prst="rect">
            <a:avLst/>
          </a:prstGeom>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首先，交易所具有较高的权威性和公信力，作为省政府批准成立的数据交易所，更能吸引和调动各方的资源及用户，汇集高价值数据。</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其次，数据质量及数据安全性高。交易所在数据交易过程中对双方有严格的会员资格要求，双方必须注册成果交易所会员才能进行数据交易。</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最后，规避数据隐私及所有权问题。交易所不进行基础的原始数据交易，交易数据分析结果有效地保护了数据隐私并且不涉及所有权问题，有利于活跃数据市场。</a:t>
            </a:r>
            <a:endParaRPr lang="en-US" altLang="zh-CN" sz="20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FACEF77-207B-4AC6-87EF-7C53875F8110}"/>
              </a:ext>
            </a:extLst>
          </p:cNvPr>
          <p:cNvSpPr/>
          <p:nvPr/>
        </p:nvSpPr>
        <p:spPr>
          <a:xfrm>
            <a:off x="1089500" y="1187199"/>
            <a:ext cx="3065499"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优势</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320850"/>
      </p:ext>
    </p:extLst>
  </p:cSld>
  <p:clrMapOvr>
    <a:masterClrMapping/>
  </p:clrMapOvr>
  <p:transition advTm="489">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2034850"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主要信息源介绍</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99138ABC-B4E1-4E6B-850C-D11012A4F1E4}"/>
              </a:ext>
            </a:extLst>
          </p:cNvPr>
          <p:cNvSpPr/>
          <p:nvPr/>
        </p:nvSpPr>
        <p:spPr>
          <a:xfrm>
            <a:off x="683568" y="892283"/>
            <a:ext cx="1755609" cy="400110"/>
          </a:xfrm>
          <a:prstGeom prst="rect">
            <a:avLst/>
          </a:prstGeom>
        </p:spPr>
        <p:txBody>
          <a:bodyPr wrap="none">
            <a:spAutoFit/>
          </a:bodyPr>
          <a:lstStyle/>
          <a:p>
            <a:pPr marL="285750" lvl="0" indent="-285750">
              <a:buFont typeface="Wingdings" panose="05000000000000000000" pitchFamily="2" charset="2"/>
              <a:buChar char="n"/>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个人信息源</a:t>
            </a:r>
          </a:p>
        </p:txBody>
      </p:sp>
      <p:sp>
        <p:nvSpPr>
          <p:cNvPr id="2" name="矩形 1">
            <a:extLst>
              <a:ext uri="{FF2B5EF4-FFF2-40B4-BE49-F238E27FC236}">
                <a16:creationId xmlns:a16="http://schemas.microsoft.com/office/drawing/2014/main" id="{9A065659-E5D9-48EE-ACD5-19749715CC6A}"/>
              </a:ext>
            </a:extLst>
          </p:cNvPr>
          <p:cNvSpPr/>
          <p:nvPr/>
        </p:nvSpPr>
        <p:spPr>
          <a:xfrm>
            <a:off x="971600" y="1426852"/>
            <a:ext cx="7920880" cy="40011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Times New Roman" panose="02020603050405020304" pitchFamily="18" charset="0"/>
                <a:cs typeface="Times New Roman" panose="02020603050405020304" pitchFamily="18" charset="0"/>
              </a:rPr>
              <a:t>个人信息源在社会信息交流系统中具有重要的作用</a:t>
            </a:r>
            <a:endParaRPr lang="zh-CN" altLang="en-US" sz="2000" dirty="0"/>
          </a:p>
        </p:txBody>
      </p:sp>
      <p:sp>
        <p:nvSpPr>
          <p:cNvPr id="16" name="矩形 15">
            <a:extLst>
              <a:ext uri="{FF2B5EF4-FFF2-40B4-BE49-F238E27FC236}">
                <a16:creationId xmlns:a16="http://schemas.microsoft.com/office/drawing/2014/main" id="{76123214-A2D9-44F2-A495-CA66783A109F}"/>
              </a:ext>
            </a:extLst>
          </p:cNvPr>
          <p:cNvSpPr/>
          <p:nvPr/>
        </p:nvSpPr>
        <p:spPr>
          <a:xfrm>
            <a:off x="2439177" y="3316539"/>
            <a:ext cx="5425328" cy="40011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Times New Roman" panose="02020603050405020304" pitchFamily="18" charset="0"/>
                <a:cs typeface="Times New Roman" panose="02020603050405020304" pitchFamily="18" charset="0"/>
              </a:rPr>
              <a:t>个人信息源对历史研究具有独特的作用</a:t>
            </a:r>
            <a:endParaRPr lang="zh-CN" altLang="en-US" sz="2000" dirty="0"/>
          </a:p>
        </p:txBody>
      </p:sp>
      <p:sp>
        <p:nvSpPr>
          <p:cNvPr id="5" name="矩形 4">
            <a:extLst>
              <a:ext uri="{FF2B5EF4-FFF2-40B4-BE49-F238E27FC236}">
                <a16:creationId xmlns:a16="http://schemas.microsoft.com/office/drawing/2014/main" id="{081282F8-9678-4D02-B9D4-5DDCA4F98B60}"/>
              </a:ext>
            </a:extLst>
          </p:cNvPr>
          <p:cNvSpPr/>
          <p:nvPr/>
        </p:nvSpPr>
        <p:spPr>
          <a:xfrm>
            <a:off x="1292903" y="1826053"/>
            <a:ext cx="6196554"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1965</a:t>
            </a:r>
            <a:r>
              <a:rPr lang="zh-CN" altLang="en-US" sz="1600" dirty="0">
                <a:latin typeface="微软雅黑" panose="020B0503020204020204" pitchFamily="34" charset="-122"/>
                <a:ea typeface="微软雅黑" panose="020B0503020204020204" pitchFamily="34" charset="-122"/>
              </a:rPr>
              <a:t>年，卡尔森对美国国防部工程师的</a:t>
            </a:r>
            <a:r>
              <a:rPr lang="en-US" altLang="zh-CN" sz="1600" dirty="0">
                <a:latin typeface="微软雅黑" panose="020B0503020204020204" pitchFamily="34" charset="-122"/>
                <a:ea typeface="微软雅黑" panose="020B0503020204020204" pitchFamily="34" charset="-122"/>
              </a:rPr>
              <a:t>3400</a:t>
            </a:r>
            <a:r>
              <a:rPr lang="zh-CN" altLang="en-US" sz="1600" dirty="0">
                <a:latin typeface="微软雅黑" panose="020B0503020204020204" pitchFamily="34" charset="-122"/>
                <a:ea typeface="微软雅黑" panose="020B0503020204020204" pitchFamily="34" charset="-122"/>
              </a:rPr>
              <a:t>人次信息查询登记进行分析，结果发现有</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的信息是通过口头交流获得的。米哈依洛夫在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科学交流与情报学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中指出，在科学、技术、设计、生产四个领域中，经过人物信息交流所获得的信息分别占所有获得的信息的</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79%</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77%</a:t>
            </a:r>
            <a:r>
              <a:rPr lang="zh-CN" altLang="en-US" sz="1600" dirty="0">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535F04F3-BDEF-40F3-9E89-BB2287618EE9}"/>
              </a:ext>
            </a:extLst>
          </p:cNvPr>
          <p:cNvSpPr/>
          <p:nvPr/>
        </p:nvSpPr>
        <p:spPr>
          <a:xfrm>
            <a:off x="2933616" y="3716649"/>
            <a:ext cx="6196554"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司马迁漫游各地，学游天下，走访收集遗闻，创作了中国第一部纪传体通史</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史记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，后代才能了解没有任何文字记载的三皇五帝时期的历史。</a:t>
            </a:r>
          </a:p>
        </p:txBody>
      </p:sp>
      <p:pic>
        <p:nvPicPr>
          <p:cNvPr id="18" name="图片 17">
            <a:extLst>
              <a:ext uri="{FF2B5EF4-FFF2-40B4-BE49-F238E27FC236}">
                <a16:creationId xmlns:a16="http://schemas.microsoft.com/office/drawing/2014/main" id="{4D06FA5A-6425-4D32-9590-1D6BD4D5FB98}"/>
              </a:ext>
            </a:extLst>
          </p:cNvPr>
          <p:cNvPicPr>
            <a:picLocks noChangeAspect="1"/>
          </p:cNvPicPr>
          <p:nvPr/>
        </p:nvPicPr>
        <p:blipFill>
          <a:blip r:embed="rId4"/>
          <a:stretch>
            <a:fillRect/>
          </a:stretch>
        </p:blipFill>
        <p:spPr>
          <a:xfrm>
            <a:off x="971600" y="3316539"/>
            <a:ext cx="1267901" cy="1323439"/>
          </a:xfrm>
          <a:prstGeom prst="rect">
            <a:avLst/>
          </a:prstGeom>
        </p:spPr>
      </p:pic>
      <p:pic>
        <p:nvPicPr>
          <p:cNvPr id="19" name="图片 18">
            <a:extLst>
              <a:ext uri="{FF2B5EF4-FFF2-40B4-BE49-F238E27FC236}">
                <a16:creationId xmlns:a16="http://schemas.microsoft.com/office/drawing/2014/main" id="{DEBFE24E-BA7C-4BC0-B99A-C44792BFF722}"/>
              </a:ext>
            </a:extLst>
          </p:cNvPr>
          <p:cNvPicPr>
            <a:picLocks noChangeAspect="1"/>
          </p:cNvPicPr>
          <p:nvPr/>
        </p:nvPicPr>
        <p:blipFill>
          <a:blip r:embed="rId5"/>
          <a:stretch>
            <a:fillRect/>
          </a:stretch>
        </p:blipFill>
        <p:spPr>
          <a:xfrm>
            <a:off x="7380010" y="1826053"/>
            <a:ext cx="1512469" cy="1024990"/>
          </a:xfrm>
          <a:prstGeom prst="rect">
            <a:avLst/>
          </a:prstGeom>
        </p:spPr>
      </p:pic>
    </p:spTree>
    <p:extLst>
      <p:ext uri="{BB962C8B-B14F-4D97-AF65-F5344CB8AC3E}">
        <p14:creationId xmlns:p14="http://schemas.microsoft.com/office/powerpoint/2010/main" val="1023073512"/>
      </p:ext>
    </p:extLst>
  </p:cSld>
  <p:clrMapOvr>
    <a:masterClrMapping/>
  </p:clrMapOvr>
  <p:transition advTm="489">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90</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企业创立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数据堂</a:t>
            </a:r>
            <a:endParaRPr lang="en-US" altLang="zh-CN" sz="2000"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AC07B57-EE02-42B7-AC3D-FD43E3E961C1}"/>
              </a:ext>
            </a:extLst>
          </p:cNvPr>
          <p:cNvSpPr/>
          <p:nvPr/>
        </p:nvSpPr>
        <p:spPr>
          <a:xfrm>
            <a:off x="947109" y="1247985"/>
            <a:ext cx="7745840" cy="1261884"/>
          </a:xfrm>
          <a:prstGeom prst="rect">
            <a:avLst/>
          </a:prstGeom>
        </p:spPr>
        <p:txBody>
          <a:bodyPr wrap="square">
            <a:spAutoFit/>
          </a:bodyPr>
          <a:lstStyle/>
          <a:p>
            <a:pPr marL="285750" indent="-285750">
              <a:buFont typeface="Wingdings" panose="05000000000000000000" pitchFamily="2" charset="2"/>
              <a:buChar char="u"/>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数据堂是于</a:t>
            </a:r>
            <a:r>
              <a:rPr lang="en-US" altLang="zh-CN" sz="2000" dirty="0">
                <a:solidFill>
                  <a:srgbClr val="000000"/>
                </a:solidFill>
                <a:latin typeface="微软雅黑" panose="020B0503020204020204" pitchFamily="34" charset="-122"/>
                <a:ea typeface="微软雅黑" panose="020B0503020204020204" pitchFamily="34" charset="-122"/>
              </a:rPr>
              <a:t>2011</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年成立的专注于提供数据获取和数据产品服务的数据服务企业，是中国第一家上市的数据服务企业</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数据堂主要进行互联网基础数据的交易和服务，为用户提供包括语音、图像、文本等半结构化数据及解决方案</a:t>
            </a:r>
            <a:endParaRPr lang="zh-CN" altLang="en-US" sz="1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62F2064-7CC5-40D3-B079-1C13132E78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552" y="2479168"/>
            <a:ext cx="6030793" cy="2380272"/>
          </a:xfrm>
          <a:prstGeom prst="rect">
            <a:avLst/>
          </a:prstGeom>
        </p:spPr>
      </p:pic>
    </p:spTree>
    <p:extLst>
      <p:ext uri="{BB962C8B-B14F-4D97-AF65-F5344CB8AC3E}">
        <p14:creationId xmlns:p14="http://schemas.microsoft.com/office/powerpoint/2010/main" val="3624216261"/>
      </p:ext>
    </p:extLst>
  </p:cSld>
  <p:clrMapOvr>
    <a:masterClrMapping/>
  </p:clrMapOvr>
  <p:transition advTm="489">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91</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企业创立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数据堂</a:t>
            </a:r>
            <a:endParaRPr lang="en-US" altLang="zh-CN" sz="20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1A59198-4168-4F3E-92F7-CC42C8D66A9A}"/>
              </a:ext>
            </a:extLst>
          </p:cNvPr>
          <p:cNvSpPr/>
          <p:nvPr/>
        </p:nvSpPr>
        <p:spPr>
          <a:xfrm>
            <a:off x="774445" y="1219123"/>
            <a:ext cx="3262432" cy="400110"/>
          </a:xfrm>
          <a:prstGeom prst="rect">
            <a:avLst/>
          </a:prstGeom>
        </p:spPr>
        <p:txBody>
          <a:bodyPr wrap="none">
            <a:spAutoFit/>
          </a:bodyPr>
          <a:lstStyle/>
          <a:p>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数据堂数据交易模式主要有</a:t>
            </a:r>
            <a:endParaRPr lang="zh-CN" altLang="en-US" sz="18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8EE842D-8E85-4F61-AF89-B9137CD3C9CE}"/>
              </a:ext>
            </a:extLst>
          </p:cNvPr>
          <p:cNvSpPr/>
          <p:nvPr/>
        </p:nvSpPr>
        <p:spPr>
          <a:xfrm>
            <a:off x="1259632" y="1612805"/>
            <a:ext cx="7278375" cy="3139321"/>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数据定制模式</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。数据堂自主研发了智能辅助技术，能够快速响应用户需求，为用户定制个性化数据采集及标注服务，采集定制后的数据进行交易。</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原始数据交易模式</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。数据堂通过与数据拥有者合作，获得数据合法版权，</a:t>
            </a:r>
            <a:r>
              <a:rPr lang="zh-CN" altLang="zh-CN" sz="1800" dirty="0">
                <a:solidFill>
                  <a:srgbClr val="000000"/>
                </a:solidFill>
                <a:latin typeface="微软雅黑" panose="020B0503020204020204" pitchFamily="34" charset="-122"/>
                <a:ea typeface="微软雅黑" panose="020B0503020204020204" pitchFamily="34" charset="-122"/>
              </a:rPr>
              <a:t> </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通过对数据进行编辑、整合、清晰、脱敏后形成数据集进行交易。目前平台成品数据集类型丰富，数据覆盖</a:t>
            </a:r>
            <a:r>
              <a:rPr lang="en-US" altLang="zh-CN" sz="1800" dirty="0">
                <a:solidFill>
                  <a:srgbClr val="000000"/>
                </a:solidFill>
                <a:latin typeface="微软雅黑" panose="020B0503020204020204" pitchFamily="34" charset="-122"/>
                <a:ea typeface="微软雅黑" panose="020B0503020204020204" pitchFamily="34" charset="-122"/>
              </a:rPr>
              <a:t>6</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万小时语音数据，</a:t>
            </a:r>
            <a:r>
              <a:rPr lang="en-US" altLang="zh-CN" sz="1800" dirty="0">
                <a:solidFill>
                  <a:srgbClr val="000000"/>
                </a:solidFill>
                <a:latin typeface="微软雅黑" panose="020B0503020204020204" pitchFamily="34" charset="-122"/>
                <a:ea typeface="微软雅黑" panose="020B0503020204020204" pitchFamily="34" charset="-122"/>
              </a:rPr>
              <a:t>50</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万</a:t>
            </a:r>
            <a:r>
              <a:rPr lang="en-US" altLang="zh-CN" sz="1800" dirty="0">
                <a:solidFill>
                  <a:srgbClr val="000000"/>
                </a:solidFill>
                <a:latin typeface="微软雅黑" panose="020B0503020204020204" pitchFamily="34" charset="-122"/>
                <a:ea typeface="微软雅黑" panose="020B0503020204020204" pitchFamily="34" charset="-122"/>
              </a:rPr>
              <a:t>ID</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图像视频数据，</a:t>
            </a:r>
            <a:r>
              <a:rPr lang="en-US" altLang="zh-CN" sz="1800" dirty="0">
                <a:solidFill>
                  <a:srgbClr val="000000"/>
                </a:solidFill>
                <a:latin typeface="微软雅黑" panose="020B0503020204020204" pitchFamily="34" charset="-122"/>
                <a:ea typeface="微软雅黑" panose="020B0503020204020204" pitchFamily="34" charset="-122"/>
              </a:rPr>
              <a:t>4.5TB</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文本数据，包含通信、交通、医疗、环境等等领域。</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场景化解决方案</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。数据堂同时提供多种场景化的解决方案，包括智能驾驶数据解决方案、游戏与娱乐数据解决方案、智能家居数据解决方案、新零售数据解决方案、语音识别数据解决方案等等。</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138997"/>
      </p:ext>
    </p:extLst>
  </p:cSld>
  <p:clrMapOvr>
    <a:masterClrMapping/>
  </p:clrMapOvr>
  <p:transition advTm="489">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92</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企业创立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数据堂</a:t>
            </a:r>
            <a:endParaRPr lang="en-US" altLang="zh-CN"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619B756-3975-4338-BA89-CBAE16C24E64}"/>
              </a:ext>
            </a:extLst>
          </p:cNvPr>
          <p:cNvSpPr/>
          <p:nvPr/>
        </p:nvSpPr>
        <p:spPr>
          <a:xfrm>
            <a:off x="869195" y="1202867"/>
            <a:ext cx="697627" cy="400110"/>
          </a:xfrm>
          <a:prstGeom prst="rect">
            <a:avLst/>
          </a:prstGeom>
        </p:spPr>
        <p:txBody>
          <a:bodyPr wrap="none">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优势</a:t>
            </a:r>
            <a:endParaRPr lang="zh-CN" altLang="en-US" sz="18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5F3E814-8243-442C-86DA-911BA6875F13}"/>
              </a:ext>
            </a:extLst>
          </p:cNvPr>
          <p:cNvSpPr/>
          <p:nvPr/>
        </p:nvSpPr>
        <p:spPr>
          <a:xfrm>
            <a:off x="1184272" y="1659453"/>
            <a:ext cx="7225092" cy="1200329"/>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完全采用市场化的运营模式，对于数据提供方和需求方没有严格的要求，门槛较低，能调动交易双发积极性，有利于数据汇集及开发。</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以用户需求采用性化的数据定制模式，使平台、用户在数据采集、交易上更具目的性，大大提高了数据采集效率及使用效益</a:t>
            </a: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FF1E861-1B11-4D9D-AC97-09E107DE275B}"/>
              </a:ext>
            </a:extLst>
          </p:cNvPr>
          <p:cNvSpPr/>
          <p:nvPr/>
        </p:nvSpPr>
        <p:spPr>
          <a:xfrm>
            <a:off x="1184271" y="3387645"/>
            <a:ext cx="7225092" cy="1200329"/>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首先，平台所采用的爬虫等通过互联网获取数据的数据采集方法，不易得到一些企业运营状况、用户交易行为等核心的数据；</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其次，作为民营企业，与政府指导下建立的数据交易所相比，缺少了公信力，用户有更多的选择下，数据堂竞争压力较大。</a:t>
            </a: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5ECB9B8-DA8B-452F-B926-7D0F4B66AF1F}"/>
              </a:ext>
            </a:extLst>
          </p:cNvPr>
          <p:cNvSpPr/>
          <p:nvPr/>
        </p:nvSpPr>
        <p:spPr>
          <a:xfrm>
            <a:off x="869194" y="2963728"/>
            <a:ext cx="697627" cy="400110"/>
          </a:xfrm>
          <a:prstGeom prst="rect">
            <a:avLst/>
          </a:prstGeom>
        </p:spPr>
        <p:txBody>
          <a:bodyPr wrap="none">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劣势</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616666"/>
      </p:ext>
    </p:extLst>
  </p:cSld>
  <p:clrMapOvr>
    <a:masterClrMapping/>
  </p:clrMapOvr>
  <p:transition advTm="489">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93</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产业联盟</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中关村数海大数据交易平台</a:t>
            </a:r>
            <a:endParaRPr lang="en-US" altLang="zh-CN" sz="20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8277B80-8018-41CF-BC03-BB9A74E0FEE6}"/>
              </a:ext>
            </a:extLst>
          </p:cNvPr>
          <p:cNvSpPr/>
          <p:nvPr/>
        </p:nvSpPr>
        <p:spPr>
          <a:xfrm>
            <a:off x="1043608" y="1269248"/>
            <a:ext cx="7365756" cy="1754326"/>
          </a:xfrm>
          <a:prstGeom prst="rect">
            <a:avLst/>
          </a:prstGeom>
        </p:spPr>
        <p:txBody>
          <a:bodyPr wrap="square">
            <a:spAutoFit/>
          </a:bodyPr>
          <a:lstStyle/>
          <a:p>
            <a:pPr marL="285750" indent="-285750">
              <a:buFont typeface="Wingdings" panose="05000000000000000000" pitchFamily="2" charset="2"/>
              <a:buChar char="Ø"/>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中关村数海大数据交易平台由中关村互联网金融协会等</a:t>
            </a:r>
            <a:r>
              <a:rPr lang="en-US" altLang="zh-CN" sz="1800" dirty="0">
                <a:solidFill>
                  <a:srgbClr val="000000"/>
                </a:solidFill>
                <a:latin typeface="微软雅黑" panose="020B0503020204020204" pitchFamily="34" charset="-122"/>
                <a:ea typeface="微软雅黑" panose="020B0503020204020204" pitchFamily="34" charset="-122"/>
              </a:rPr>
              <a:t>60</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余家单位联合成立的大数据交易产业联盟，成立于</a:t>
            </a:r>
            <a:r>
              <a:rPr lang="en-US" altLang="zh-CN" sz="1800" dirty="0">
                <a:solidFill>
                  <a:srgbClr val="000000"/>
                </a:solidFill>
                <a:latin typeface="微软雅黑" panose="020B0503020204020204" pitchFamily="34" charset="-122"/>
                <a:ea typeface="微软雅黑" panose="020B0503020204020204" pitchFamily="34" charset="-122"/>
              </a:rPr>
              <a:t>2014</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年，是全国首个大数据交易平台</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rPr>
              <a:t>中关村数海大数据交易平台属于第三方的网上数据商城，平台本身进行数据的分析和存储，通过</a:t>
            </a:r>
            <a:r>
              <a:rPr lang="en-US" altLang="zh-CN" sz="1800" dirty="0">
                <a:latin typeface="微软雅黑" panose="020B0503020204020204" pitchFamily="34" charset="-122"/>
                <a:ea typeface="微软雅黑" panose="020B0503020204020204" pitchFamily="34" charset="-122"/>
              </a:rPr>
              <a:t>API</a:t>
            </a:r>
            <a:r>
              <a:rPr lang="zh-CN" altLang="zh-CN" sz="1800" dirty="0">
                <a:latin typeface="微软雅黑" panose="020B0503020204020204" pitchFamily="34" charset="-122"/>
                <a:ea typeface="微软雅黑" panose="020B0503020204020204" pitchFamily="34" charset="-122"/>
              </a:rPr>
              <a:t>接口形式进行数据出售、提供数据使用权限，是数据</a:t>
            </a:r>
            <a:r>
              <a:rPr lang="en-US" altLang="zh-CN" sz="1800" dirty="0">
                <a:latin typeface="微软雅黑" panose="020B0503020204020204" pitchFamily="34" charset="-122"/>
                <a:ea typeface="微软雅黑" panose="020B0503020204020204" pitchFamily="34" charset="-122"/>
              </a:rPr>
              <a:t>API</a:t>
            </a:r>
            <a:r>
              <a:rPr lang="zh-CN" altLang="zh-CN" sz="1800" dirty="0">
                <a:latin typeface="微软雅黑" panose="020B0503020204020204" pitchFamily="34" charset="-122"/>
                <a:ea typeface="微软雅黑" panose="020B0503020204020204" pitchFamily="34" charset="-122"/>
              </a:rPr>
              <a:t>交易的代表。</a:t>
            </a:r>
            <a:endParaRPr lang="zh-CN" altLang="en-US"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665BBB4-5C73-43C5-B923-76072FA8D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2998390"/>
            <a:ext cx="3234826" cy="1754326"/>
          </a:xfrm>
          <a:prstGeom prst="rect">
            <a:avLst/>
          </a:prstGeom>
        </p:spPr>
      </p:pic>
    </p:spTree>
    <p:extLst>
      <p:ext uri="{BB962C8B-B14F-4D97-AF65-F5344CB8AC3E}">
        <p14:creationId xmlns:p14="http://schemas.microsoft.com/office/powerpoint/2010/main" val="977936920"/>
      </p:ext>
    </p:extLst>
  </p:cSld>
  <p:clrMapOvr>
    <a:masterClrMapping/>
  </p:clrMapOvr>
  <p:transition advTm="489">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94</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01</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数据交易平台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67AE8207-213D-463F-A268-3E9EC1E7C670}"/>
              </a:ext>
            </a:extLst>
          </p:cNvPr>
          <p:cNvSpPr/>
          <p:nvPr/>
        </p:nvSpPr>
        <p:spPr>
          <a:xfrm>
            <a:off x="714252" y="769109"/>
            <a:ext cx="7823755" cy="400110"/>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产业联盟</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中关村数海大数据交易平台</a:t>
            </a:r>
            <a:endParaRPr lang="en-US" altLang="zh-CN" sz="2000"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CEA28B86-E6AE-4B8E-A8E1-A610273F4BE8}"/>
              </a:ext>
            </a:extLst>
          </p:cNvPr>
          <p:cNvSpPr/>
          <p:nvPr/>
        </p:nvSpPr>
        <p:spPr>
          <a:xfrm>
            <a:off x="1113688" y="1309084"/>
            <a:ext cx="7024882" cy="2807948"/>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2000" dirty="0">
                <a:solidFill>
                  <a:srgbClr val="000000"/>
                </a:solidFill>
                <a:latin typeface="微软雅黑" panose="020B0503020204020204" pitchFamily="34" charset="-122"/>
                <a:ea typeface="微软雅黑" panose="020B0503020204020204" pitchFamily="34" charset="-122"/>
              </a:rPr>
              <a:t>API</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应用接口进行中介交易的数据交易模式的</a:t>
            </a: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优势</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在于，这种模式是完全市场化的，调动了企业、用户进行数据出售和购买的积极性；</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是数据</a:t>
            </a:r>
            <a:r>
              <a:rPr lang="en-US" altLang="zh-CN" sz="2000" dirty="0">
                <a:solidFill>
                  <a:srgbClr val="000000"/>
                </a:solidFill>
                <a:latin typeface="微软雅黑" panose="020B0503020204020204" pitchFamily="34" charset="-122"/>
                <a:ea typeface="微软雅黑" panose="020B0503020204020204" pitchFamily="34" charset="-122"/>
              </a:rPr>
              <a:t>API</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交易容易产生数据合法性问题。由于目前国内数据市场的不成熟，用户在出售和购买数据时的意识不强，易产生数据合法性问题。</a:t>
            </a:r>
            <a:r>
              <a:rPr lang="zh-CN" altLang="zh-CN" sz="2000" dirty="0">
                <a:solidFill>
                  <a:srgbClr val="000000"/>
                </a:solidFill>
                <a:latin typeface="微软雅黑" panose="020B0503020204020204" pitchFamily="34" charset="-122"/>
                <a:ea typeface="微软雅黑" panose="020B0503020204020204" pitchFamily="34" charset="-122"/>
              </a:rPr>
              <a:t> </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0278636"/>
      </p:ext>
    </p:extLst>
  </p:cSld>
  <p:clrMapOvr>
    <a:masterClrMapping/>
  </p:clrMapOvr>
  <p:transition advTm="489">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95</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DDBE6A2B-CA25-4ED4-8067-32E843629307}"/>
              </a:ext>
            </a:extLst>
          </p:cNvPr>
          <p:cNvSpPr/>
          <p:nvPr/>
        </p:nvSpPr>
        <p:spPr>
          <a:xfrm>
            <a:off x="869195" y="937506"/>
            <a:ext cx="7271304" cy="3269613"/>
          </a:xfrm>
          <a:prstGeom prst="rect">
            <a:avLst/>
          </a:prstGeom>
        </p:spPr>
        <p:txBody>
          <a:bodyPr wrap="square">
            <a:spAutoFit/>
          </a:bodyPr>
          <a:lstStyle/>
          <a:p>
            <a:pPr marL="285750" indent="-285750">
              <a:lnSpc>
                <a:spcPct val="150000"/>
              </a:lnSpc>
              <a:buClr>
                <a:schemeClr val="accent2"/>
              </a:buClr>
              <a:buFont typeface="Wingdings" panose="05000000000000000000" pitchFamily="2" charset="2"/>
              <a:buChar char="u"/>
            </a:pPr>
            <a:r>
              <a:rPr lang="en-US" altLang="zh-CN" sz="2000" dirty="0">
                <a:solidFill>
                  <a:srgbClr val="000000"/>
                </a:solidFill>
                <a:latin typeface="微软雅黑" panose="020B0503020204020204" pitchFamily="34" charset="-122"/>
                <a:ea typeface="微软雅黑" panose="020B0503020204020204" pitchFamily="34" charset="-122"/>
              </a:rPr>
              <a:t>2020</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年末，中央经济工作会议再次强调</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实行高水平对外开放</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。数据交易的快速增长，规模的不断扩大，推动了数据的开放共享，数据开放共享也是提升社会数据资源价值的重要渠道。</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目前数据开放共享运动主要集中在政府数据开放共享和科学数据开放共享。</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2"/>
              </a:buClr>
              <a:buFont typeface="Wingdings" panose="05000000000000000000" pitchFamily="2" charset="2"/>
              <a:buChar char="u"/>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开放数据的特点有可获取性、可再利用以及普遍参与性。</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266356"/>
      </p:ext>
    </p:extLst>
  </p:cSld>
  <p:clrMapOvr>
    <a:masterClrMapping/>
  </p:clrMapOvr>
  <p:transition advTm="489">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96</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E2F1314C-7A9B-40D3-BFE6-DD42FCD58AB3}"/>
              </a:ext>
            </a:extLst>
          </p:cNvPr>
          <p:cNvSpPr txBox="1">
            <a:spLocks/>
          </p:cNvSpPr>
          <p:nvPr/>
        </p:nvSpPr>
        <p:spPr>
          <a:xfrm>
            <a:off x="714252" y="2283718"/>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marR="0" lvl="2"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EE8595D0-29A2-40DC-A157-0F5BD8CC255F}"/>
              </a:ext>
            </a:extLst>
          </p:cNvPr>
          <p:cNvSpPr/>
          <p:nvPr/>
        </p:nvSpPr>
        <p:spPr>
          <a:xfrm>
            <a:off x="109698" y="796955"/>
            <a:ext cx="2648161" cy="467307"/>
          </a:xfrm>
          <a:prstGeom prst="rect">
            <a:avLst/>
          </a:prstGeom>
        </p:spPr>
        <p:txBody>
          <a:bodyPr wrap="none">
            <a:spAutoFit/>
          </a:bodyPr>
          <a:lstStyle/>
          <a:p>
            <a:pPr indent="267970" algn="just">
              <a:lnSpc>
                <a:spcPct val="135000"/>
              </a:lnSpc>
              <a:spcAft>
                <a:spcPts val="0"/>
              </a:spcAft>
            </a:pPr>
            <a:r>
              <a:rPr lang="zh-CN" altLang="zh-CN" sz="2000" b="1" kern="100" dirty="0">
                <a:solidFill>
                  <a:srgbClr val="000000"/>
                </a:solidFill>
                <a:latin typeface="Times New Roman" panose="02020603050405020304" pitchFamily="18" charset="0"/>
                <a:cs typeface="Times New Roman" panose="02020603050405020304" pitchFamily="18" charset="0"/>
              </a:rPr>
              <a:t>（</a:t>
            </a:r>
            <a:r>
              <a:rPr lang="en-US" altLang="zh-CN" sz="2000" b="1" kern="100" dirty="0">
                <a:solidFill>
                  <a:srgbClr val="000000"/>
                </a:solidFill>
                <a:latin typeface="Times New Roman" panose="02020603050405020304" pitchFamily="18" charset="0"/>
                <a:cs typeface="Times New Roman" panose="02020603050405020304" pitchFamily="18" charset="0"/>
              </a:rPr>
              <a:t>1</a:t>
            </a:r>
            <a:r>
              <a:rPr lang="zh-CN" altLang="zh-CN" sz="2000" b="1" kern="100" dirty="0">
                <a:solidFill>
                  <a:srgbClr val="000000"/>
                </a:solidFill>
                <a:latin typeface="Times New Roman" panose="02020603050405020304" pitchFamily="18" charset="0"/>
                <a:cs typeface="Times New Roman" panose="02020603050405020304" pitchFamily="18" charset="0"/>
              </a:rPr>
              <a:t>）政府数据开放</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D4B7F00F-CA47-438C-87DE-5F2C459BAB84}"/>
              </a:ext>
            </a:extLst>
          </p:cNvPr>
          <p:cNvSpPr/>
          <p:nvPr/>
        </p:nvSpPr>
        <p:spPr>
          <a:xfrm>
            <a:off x="945087" y="1262522"/>
            <a:ext cx="7747861" cy="3231654"/>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政府数据作为数据丛林的重要组成部分，其本质是一种公共物品，是数据要素市场中的公共数据。政府数据开放运动的兴起是大数据时代发展的必然需求</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2013</a:t>
            </a:r>
            <a:r>
              <a:rPr lang="zh-CN" altLang="zh-CN" sz="1800" dirty="0">
                <a:latin typeface="微软雅黑" panose="020B0503020204020204" pitchFamily="34" charset="-122"/>
                <a:ea typeface="微软雅黑" panose="020B0503020204020204" pitchFamily="34" charset="-122"/>
              </a:rPr>
              <a:t>年，国务院发布《关于促进信息消费扩大内需的若干意见》，要求促进公共信息资源的共享和开发利用，鼓励推动市政单位、公共服务事业开放信息资源</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2015</a:t>
            </a:r>
            <a:r>
              <a:rPr lang="zh-CN" altLang="zh-CN" sz="1800" dirty="0">
                <a:latin typeface="微软雅黑" panose="020B0503020204020204" pitchFamily="34" charset="-122"/>
                <a:ea typeface="微软雅黑" panose="020B0503020204020204" pitchFamily="34" charset="-122"/>
              </a:rPr>
              <a:t>年国务院《</a:t>
            </a:r>
            <a:r>
              <a:rPr lang="en-US" altLang="zh-CN" sz="1800" dirty="0">
                <a:latin typeface="微软雅黑" panose="020B0503020204020204" pitchFamily="34" charset="-122"/>
                <a:ea typeface="微软雅黑" panose="020B0503020204020204" pitchFamily="34" charset="-122"/>
              </a:rPr>
              <a:t>2015</a:t>
            </a:r>
            <a:r>
              <a:rPr lang="zh-CN" altLang="zh-CN" sz="1800" dirty="0">
                <a:latin typeface="微软雅黑" panose="020B0503020204020204" pitchFamily="34" charset="-122"/>
                <a:ea typeface="微软雅黑" panose="020B0503020204020204" pitchFamily="34" charset="-122"/>
              </a:rPr>
              <a:t>年政府信息公开工作要点》，提出积极推进政府数据公开</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截止</a:t>
            </a:r>
            <a:r>
              <a:rPr lang="en-US" altLang="zh-CN" sz="1800" dirty="0">
                <a:latin typeface="微软雅黑" panose="020B0503020204020204" pitchFamily="34" charset="-122"/>
                <a:ea typeface="微软雅黑" panose="020B0503020204020204" pitchFamily="34" charset="-122"/>
              </a:rPr>
              <a:t>2020</a:t>
            </a:r>
            <a:r>
              <a:rPr lang="zh-CN" altLang="zh-CN"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zh-CN" sz="1800" dirty="0">
                <a:latin typeface="微软雅黑" panose="020B0503020204020204" pitchFamily="34" charset="-122"/>
                <a:ea typeface="微软雅黑" panose="020B0503020204020204" pitchFamily="34" charset="-122"/>
              </a:rPr>
              <a:t>月，全国有</a:t>
            </a:r>
            <a:r>
              <a:rPr lang="en-US" altLang="zh-CN" sz="1800" dirty="0">
                <a:latin typeface="微软雅黑" panose="020B0503020204020204" pitchFamily="34" charset="-122"/>
                <a:ea typeface="微软雅黑" panose="020B0503020204020204" pitchFamily="34" charset="-122"/>
              </a:rPr>
              <a:t>142</a:t>
            </a:r>
            <a:r>
              <a:rPr lang="zh-CN" altLang="zh-CN" sz="1800" dirty="0">
                <a:latin typeface="微软雅黑" panose="020B0503020204020204" pitchFamily="34" charset="-122"/>
                <a:ea typeface="微软雅黑" panose="020B0503020204020204" pitchFamily="34" charset="-122"/>
              </a:rPr>
              <a:t>多个地市建立了政府数据开放平台，涉及教育科技、民生服务、健康卫生、环境资源、社会保障、城市建设等</a:t>
            </a:r>
            <a:r>
              <a:rPr lang="en-US" altLang="zh-CN" sz="1800" dirty="0">
                <a:latin typeface="微软雅黑" panose="020B0503020204020204" pitchFamily="34" charset="-122"/>
                <a:ea typeface="微软雅黑" panose="020B0503020204020204" pitchFamily="34" charset="-122"/>
              </a:rPr>
              <a:t>15</a:t>
            </a:r>
            <a:r>
              <a:rPr lang="zh-CN" altLang="zh-CN" sz="1800" dirty="0">
                <a:latin typeface="微软雅黑" panose="020B0503020204020204" pitchFamily="34" charset="-122"/>
                <a:ea typeface="微软雅黑" panose="020B0503020204020204" pitchFamily="34" charset="-122"/>
              </a:rPr>
              <a:t>个领域数据</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6334123"/>
      </p:ext>
    </p:extLst>
  </p:cSld>
  <p:clrMapOvr>
    <a:masterClrMapping/>
  </p:clrMapOvr>
  <p:transition advTm="489">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97</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8" name="矩形 7">
            <a:extLst>
              <a:ext uri="{FF2B5EF4-FFF2-40B4-BE49-F238E27FC236}">
                <a16:creationId xmlns:a16="http://schemas.microsoft.com/office/drawing/2014/main" id="{790B001C-B88A-4328-8E51-66BBCE526BDD}"/>
              </a:ext>
            </a:extLst>
          </p:cNvPr>
          <p:cNvSpPr/>
          <p:nvPr/>
        </p:nvSpPr>
        <p:spPr>
          <a:xfrm>
            <a:off x="366627" y="871107"/>
            <a:ext cx="3054041" cy="467307"/>
          </a:xfrm>
          <a:prstGeom prst="rect">
            <a:avLst/>
          </a:prstGeom>
        </p:spPr>
        <p:txBody>
          <a:bodyPr wrap="none">
            <a:spAutoFit/>
          </a:bodyPr>
          <a:lstStyle/>
          <a:p>
            <a:pPr marL="285750" indent="-285750" algn="just">
              <a:lnSpc>
                <a:spcPct val="135000"/>
              </a:lnSpc>
              <a:spcAft>
                <a:spcPts val="0"/>
              </a:spcAft>
              <a:buFont typeface="Wingdings" panose="05000000000000000000" pitchFamily="2" charset="2"/>
              <a:buChar char="n"/>
            </a:pPr>
            <a:r>
              <a:rPr lang="zh-CN" altLang="zh-CN" sz="2000" b="1" kern="100" dirty="0">
                <a:solidFill>
                  <a:srgbClr val="000000"/>
                </a:solidFill>
                <a:latin typeface="Times New Roman" panose="02020603050405020304" pitchFamily="18" charset="0"/>
                <a:cs typeface="Times New Roman" panose="02020603050405020304" pitchFamily="18" charset="0"/>
              </a:rPr>
              <a:t>政府数据开放</a:t>
            </a:r>
            <a:r>
              <a:rPr lang="zh-CN" altLang="en-US" sz="2000" b="1" kern="100" dirty="0">
                <a:solidFill>
                  <a:srgbClr val="000000"/>
                </a:solidFill>
                <a:latin typeface="Times New Roman" panose="02020603050405020304" pitchFamily="18" charset="0"/>
                <a:cs typeface="Times New Roman" panose="02020603050405020304" pitchFamily="18" charset="0"/>
              </a:rPr>
              <a:t>八大原则</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AD16DC87-D1F8-4F60-8FA0-7FA2EB565D13}"/>
              </a:ext>
            </a:extLst>
          </p:cNvPr>
          <p:cNvSpPr/>
          <p:nvPr/>
        </p:nvSpPr>
        <p:spPr>
          <a:xfrm>
            <a:off x="971600" y="1464764"/>
            <a:ext cx="7788232" cy="3139321"/>
          </a:xfrm>
          <a:prstGeom prst="rect">
            <a:avLst/>
          </a:prstGeom>
        </p:spPr>
        <p:txBody>
          <a:bodyPr wrap="square">
            <a:spAutoFit/>
          </a:bodyPr>
          <a:lstStyle/>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完整性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。只要不涉及国家、商业机密或个人隐私的数据，政府数据都应该做到开放共享；</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一手性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。所有数据都应当是政府机构所拥有的原始数据，而不是整合或加工的数据；</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可获取</a:t>
            </a:r>
            <a:r>
              <a:rPr lang="zh-CN" altLang="en-US"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，所有数据都可以被大规模的用户免费获取；</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及时性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。应及时更新相关数据以保证数据的价值和时效；</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非歧视性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，数据对于所有人都开发，可免费获取无需注册；</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可机读性</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。所有公开的数据应该是规整、结构化的数据，可利用计算机进行处理；</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非私有</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。公开的政府数据不受任何实体所有和控制；</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u"/>
            </a:pP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免于授权</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。政府公开数据不受版权、专利、商标等规则约束。</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4332915"/>
      </p:ext>
    </p:extLst>
  </p:cSld>
  <p:clrMapOvr>
    <a:masterClrMapping/>
  </p:clrMapOvr>
  <p:transition advTm="489">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98</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21FF466-D133-4E1D-984C-328BB5E16F70}"/>
              </a:ext>
            </a:extLst>
          </p:cNvPr>
          <p:cNvSpPr/>
          <p:nvPr/>
        </p:nvSpPr>
        <p:spPr>
          <a:xfrm>
            <a:off x="611560" y="913883"/>
            <a:ext cx="2723823" cy="369332"/>
          </a:xfrm>
          <a:prstGeom prst="rect">
            <a:avLst/>
          </a:prstGeom>
        </p:spPr>
        <p:txBody>
          <a:bodyPr wrap="none">
            <a:spAutoFit/>
          </a:bodyPr>
          <a:lstStyle/>
          <a:p>
            <a:r>
              <a:rPr lang="zh-CN" altLang="zh-CN" sz="1800" b="1" dirty="0">
                <a:solidFill>
                  <a:srgbClr val="000000"/>
                </a:solidFill>
                <a:latin typeface="等线" panose="02010600030101010101" pitchFamily="2" charset="-122"/>
                <a:ea typeface="楷体_GB2312"/>
                <a:cs typeface="Times New Roman" panose="02020603050405020304" pitchFamily="18" charset="0"/>
              </a:rPr>
              <a:t>上海市公共数据开放平台</a:t>
            </a:r>
            <a:endParaRPr lang="zh-CN" altLang="en-US" dirty="0"/>
          </a:p>
        </p:txBody>
      </p:sp>
      <p:sp>
        <p:nvSpPr>
          <p:cNvPr id="5" name="矩形 4">
            <a:extLst>
              <a:ext uri="{FF2B5EF4-FFF2-40B4-BE49-F238E27FC236}">
                <a16:creationId xmlns:a16="http://schemas.microsoft.com/office/drawing/2014/main" id="{28104687-503D-4CA2-9F1D-D17447F8128A}"/>
              </a:ext>
            </a:extLst>
          </p:cNvPr>
          <p:cNvSpPr/>
          <p:nvPr/>
        </p:nvSpPr>
        <p:spPr>
          <a:xfrm>
            <a:off x="876555" y="1417108"/>
            <a:ext cx="7540169" cy="2985433"/>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上海是最早响应国家数据开放政策的地方政府。自</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2012</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年大力推进数据开放以来，平台开放数据项总量达</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3.2</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万条，开放数据资源</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3988</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个，开放数据部门</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98</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个，基本覆盖各市级部门主要业务领域，获得了丰硕成果</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2018</a:t>
            </a:r>
            <a:r>
              <a:rPr lang="zh-CN" altLang="zh-CN" sz="1800" dirty="0">
                <a:latin typeface="微软雅黑" panose="020B0503020204020204" pitchFamily="34" charset="-122"/>
                <a:ea typeface="微软雅黑" panose="020B0503020204020204" pitchFamily="34" charset="-122"/>
              </a:rPr>
              <a:t>年上海成为国家公共数据开放的</a:t>
            </a:r>
            <a:r>
              <a:rPr lang="en-US" altLang="zh-CN" sz="1800" dirty="0">
                <a:latin typeface="微软雅黑" panose="020B0503020204020204" pitchFamily="34" charset="-122"/>
                <a:ea typeface="微软雅黑" panose="020B0503020204020204" pitchFamily="34" charset="-122"/>
              </a:rPr>
              <a:t>5</a:t>
            </a:r>
            <a:r>
              <a:rPr lang="zh-CN" altLang="zh-CN" sz="1800" dirty="0">
                <a:latin typeface="微软雅黑" panose="020B0503020204020204" pitchFamily="34" charset="-122"/>
                <a:ea typeface="微软雅黑" panose="020B0503020204020204" pitchFamily="34" charset="-122"/>
              </a:rPr>
              <a:t>个试点城市之一</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2020</a:t>
            </a:r>
            <a:r>
              <a:rPr lang="zh-CN" altLang="zh-CN" sz="1800" dirty="0">
                <a:latin typeface="微软雅黑" panose="020B0503020204020204" pitchFamily="34" charset="-122"/>
                <a:ea typeface="微软雅黑" panose="020B0503020204020204" pitchFamily="34" charset="-122"/>
              </a:rPr>
              <a:t>年，平台注重行业数据融合，对防疫复工、卫生健康、交通出行、信用服务、文化教育、普惠金融、商业服务</a:t>
            </a:r>
            <a:r>
              <a:rPr lang="en-US" altLang="zh-CN" sz="1800" dirty="0">
                <a:latin typeface="微软雅黑" panose="020B0503020204020204" pitchFamily="34" charset="-122"/>
                <a:ea typeface="微软雅黑" panose="020B0503020204020204" pitchFamily="34" charset="-122"/>
              </a:rPr>
              <a:t>7</a:t>
            </a:r>
            <a:r>
              <a:rPr lang="zh-CN" altLang="zh-CN" sz="1800" dirty="0">
                <a:latin typeface="微软雅黑" panose="020B0503020204020204" pitchFamily="34" charset="-122"/>
                <a:ea typeface="微软雅黑" panose="020B0503020204020204" pitchFamily="34" charset="-122"/>
              </a:rPr>
              <a:t>个领域重点加大数据开放力度 。</a:t>
            </a:r>
            <a:endParaRPr lang="en-US" altLang="zh-CN" sz="1800"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rPr>
              <a:t>上海同时连续</a:t>
            </a:r>
            <a:r>
              <a:rPr lang="en-US" altLang="zh-CN" sz="1800" dirty="0">
                <a:latin typeface="微软雅黑" panose="020B0503020204020204" pitchFamily="34" charset="-122"/>
                <a:ea typeface="微软雅黑" panose="020B0503020204020204" pitchFamily="34" charset="-122"/>
              </a:rPr>
              <a:t>6</a:t>
            </a:r>
            <a:r>
              <a:rPr lang="zh-CN" altLang="zh-CN" sz="1800" dirty="0">
                <a:latin typeface="微软雅黑" panose="020B0503020204020204" pitchFamily="34" charset="-122"/>
                <a:ea typeface="微软雅黑" panose="020B0503020204020204" pitchFamily="34" charset="-122"/>
              </a:rPr>
              <a:t>年举办政府数据开放创新大赛</a:t>
            </a:r>
            <a:r>
              <a:rPr lang="en-US" altLang="zh-CN" sz="1800" dirty="0">
                <a:latin typeface="微软雅黑" panose="020B0503020204020204" pitchFamily="34" charset="-122"/>
                <a:ea typeface="微软雅黑" panose="020B0503020204020204" pitchFamily="34" charset="-122"/>
              </a:rPr>
              <a:t>“SODA</a:t>
            </a:r>
            <a:r>
              <a:rPr lang="zh-CN" altLang="zh-CN" sz="1800" dirty="0">
                <a:latin typeface="微软雅黑" panose="020B0503020204020204" pitchFamily="34" charset="-122"/>
                <a:ea typeface="微软雅黑" panose="020B0503020204020204" pitchFamily="34" charset="-122"/>
              </a:rPr>
              <a:t>上海开放数据创新应用大赛</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，极大推动了政府公共数据价值的挖掘与释放。 </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3491894"/>
      </p:ext>
    </p:extLst>
  </p:cSld>
  <p:clrMapOvr>
    <a:masterClrMapping/>
  </p:clrMapOvr>
  <p:transition advTm="489">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marL="0" marR="0" lvl="0" indent="0" algn="r" defTabSz="879061" rtl="0" eaLnBrk="1" fontAlgn="auto" latinLnBrk="0" hangingPunct="1">
              <a:lnSpc>
                <a:spcPct val="100000"/>
              </a:lnSpc>
              <a:spcBef>
                <a:spcPts val="0"/>
              </a:spcBef>
              <a:spcAft>
                <a:spcPts val="0"/>
              </a:spcAft>
              <a:buClrTx/>
              <a:buSzTx/>
              <a:buFontTx/>
              <a:buNone/>
              <a:tabLst/>
              <a:defRPr/>
            </a:pPr>
            <a:fld id="{8978201D-5E89-4769-B9CD-9BF3CA38B5BF}" type="slidenum">
              <a:rPr kumimoji="0" lang="zh-CN" altLang="en-US" sz="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pPr marL="0" marR="0" lvl="0" indent="0" algn="r" defTabSz="879061" rtl="0" eaLnBrk="1" fontAlgn="auto" latinLnBrk="0" hangingPunct="1">
                <a:lnSpc>
                  <a:spcPct val="100000"/>
                </a:lnSpc>
                <a:spcBef>
                  <a:spcPts val="0"/>
                </a:spcBef>
                <a:spcAft>
                  <a:spcPts val="0"/>
                </a:spcAft>
                <a:buClrTx/>
                <a:buSzTx/>
                <a:buFontTx/>
                <a:buNone/>
                <a:tabLst/>
                <a:defRPr/>
              </a:pPr>
              <a:t>99</a:t>
            </a:fld>
            <a:endParaRPr kumimoji="0" lang="zh-CN" altLang="en-US" sz="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微软雅黑" panose="020B0503020204020204" charset="-122"/>
                <a:cs typeface="+mn-cs"/>
              </a:rPr>
              <a:t>02</a:t>
            </a:r>
          </a:p>
        </p:txBody>
      </p:sp>
      <p:sp>
        <p:nvSpPr>
          <p:cNvPr id="13" name="矩形 12"/>
          <p:cNvSpPr/>
          <p:nvPr/>
        </p:nvSpPr>
        <p:spPr>
          <a:xfrm>
            <a:off x="858308" y="275111"/>
            <a:ext cx="1763942" cy="392413"/>
          </a:xfrm>
          <a:prstGeom prst="rect">
            <a:avLst/>
          </a:prstGeom>
        </p:spPr>
        <p:txBody>
          <a:bodyPr wrap="none" lIns="68579" tIns="34289" rIns="68579" bIns="34289">
            <a:spAutoFit/>
          </a:bodyPr>
          <a:lstStyle/>
          <a:p>
            <a:pPr lvl="0" defTabSz="685800">
              <a:defRPr/>
            </a:pPr>
            <a:r>
              <a:rPr lang="zh-CN" altLang="en-US" sz="2100" b="1" dirty="0">
                <a:solidFill>
                  <a:prstClr val="black"/>
                </a:solidFill>
                <a:latin typeface="黑体" panose="02010609060101010101" pitchFamily="49" charset="-122"/>
                <a:ea typeface="黑体" panose="02010609060101010101" pitchFamily="49" charset="-122"/>
              </a:rPr>
              <a:t>数据开放平台</a:t>
            </a:r>
            <a:endParaRPr kumimoji="0" lang="en-US" altLang="zh-CN"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3" name="矩形 2">
            <a:extLst>
              <a:ext uri="{FF2B5EF4-FFF2-40B4-BE49-F238E27FC236}">
                <a16:creationId xmlns:a16="http://schemas.microsoft.com/office/drawing/2014/main" id="{721FF466-D133-4E1D-984C-328BB5E16F70}"/>
              </a:ext>
            </a:extLst>
          </p:cNvPr>
          <p:cNvSpPr/>
          <p:nvPr/>
        </p:nvSpPr>
        <p:spPr>
          <a:xfrm>
            <a:off x="611560" y="913883"/>
            <a:ext cx="1107996" cy="369332"/>
          </a:xfrm>
          <a:prstGeom prst="rect">
            <a:avLst/>
          </a:prstGeom>
        </p:spPr>
        <p:txBody>
          <a:bodyPr wrap="none">
            <a:spAutoFit/>
          </a:bodyPr>
          <a:lstStyle/>
          <a:p>
            <a:r>
              <a:rPr lang="zh-CN" altLang="en-US" sz="1800" b="1" dirty="0">
                <a:solidFill>
                  <a:srgbClr val="000000"/>
                </a:solidFill>
                <a:latin typeface="等线" panose="02010600030101010101" pitchFamily="2" charset="-122"/>
                <a:ea typeface="楷体_GB2312"/>
                <a:cs typeface="Times New Roman" panose="02020603050405020304" pitchFamily="18" charset="0"/>
              </a:rPr>
              <a:t>国家数据</a:t>
            </a:r>
            <a:endParaRPr lang="zh-CN" altLang="en-US" dirty="0"/>
          </a:p>
        </p:txBody>
      </p:sp>
      <p:sp>
        <p:nvSpPr>
          <p:cNvPr id="5" name="矩形 4">
            <a:extLst>
              <a:ext uri="{FF2B5EF4-FFF2-40B4-BE49-F238E27FC236}">
                <a16:creationId xmlns:a16="http://schemas.microsoft.com/office/drawing/2014/main" id="{28104687-503D-4CA2-9F1D-D17447F8128A}"/>
              </a:ext>
            </a:extLst>
          </p:cNvPr>
          <p:cNvSpPr/>
          <p:nvPr/>
        </p:nvSpPr>
        <p:spPr>
          <a:xfrm>
            <a:off x="867294" y="1143328"/>
            <a:ext cx="7540169" cy="1631216"/>
          </a:xfrm>
          <a:prstGeom prst="rect">
            <a:avLst/>
          </a:prstGeom>
        </p:spPr>
        <p:txBody>
          <a:bodyPr wrap="square">
            <a:spAutoFit/>
          </a:bodyPr>
          <a:lstStyle/>
          <a:p>
            <a:pPr marL="285750" indent="-285750">
              <a:buClr>
                <a:schemeClr val="accent2"/>
              </a:buClr>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国家数据数据源主要来自国家统计局，网站平台界面简洁，包含国家国计民生各个方面的月度数据、季度数据、年度数据、普查数据以及各地区数据、国际数据。</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chemeClr val="accent2"/>
              </a:buClr>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平台同时有提供开放数据相关的可视化分析产品，包括财政、金融、人口、城镇调查、能源、交通运输等</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14</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个领域。</a:t>
            </a:r>
            <a:endParaRPr lang="zh-CN" altLang="en-US"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0F56753-F6BF-4DF8-9606-3D0721984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43" y="2792247"/>
            <a:ext cx="7950609" cy="1936850"/>
          </a:xfrm>
          <a:prstGeom prst="rect">
            <a:avLst/>
          </a:prstGeom>
        </p:spPr>
      </p:pic>
    </p:spTree>
    <p:extLst>
      <p:ext uri="{BB962C8B-B14F-4D97-AF65-F5344CB8AC3E}">
        <p14:creationId xmlns:p14="http://schemas.microsoft.com/office/powerpoint/2010/main" val="996885274"/>
      </p:ext>
    </p:extLst>
  </p:cSld>
  <p:clrMapOvr>
    <a:masterClrMapping/>
  </p:clrMapOvr>
  <p:transition advTm="489">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1_回顾">
  <a:themeElements>
    <a:clrScheme name="南大紫">
      <a:dk1>
        <a:sysClr val="windowText" lastClr="000000"/>
      </a:dk1>
      <a:lt1>
        <a:sysClr val="window" lastClr="FFFFFF"/>
      </a:lt1>
      <a:dk2>
        <a:srgbClr val="344068"/>
      </a:dk2>
      <a:lt2>
        <a:srgbClr val="D9E0E6"/>
      </a:lt2>
      <a:accent1>
        <a:srgbClr val="6D69A3"/>
      </a:accent1>
      <a:accent2>
        <a:srgbClr val="7050A0"/>
      </a:accent2>
      <a:accent3>
        <a:srgbClr val="6D69A3"/>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6891</TotalTime>
  <Words>11884</Words>
  <Application>Microsoft Office PowerPoint</Application>
  <PresentationFormat>全屏显示(16:9)</PresentationFormat>
  <Paragraphs>1201</Paragraphs>
  <Slides>127</Slides>
  <Notes>120</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127</vt:i4>
      </vt:variant>
    </vt:vector>
  </HeadingPairs>
  <TitlesOfParts>
    <vt:vector size="144" baseType="lpstr">
      <vt:lpstr>等线</vt:lpstr>
      <vt:lpstr>黑体</vt:lpstr>
      <vt:lpstr>华文新魏</vt:lpstr>
      <vt:lpstr>华文中宋</vt:lpstr>
      <vt:lpstr>楷体</vt:lpstr>
      <vt:lpstr>楷体_GB2312</vt:lpstr>
      <vt:lpstr>宋体</vt:lpstr>
      <vt:lpstr>微软雅黑</vt:lpstr>
      <vt:lpstr>Arial</vt:lpstr>
      <vt:lpstr>Calibri</vt:lpstr>
      <vt:lpstr>Calibri Light</vt:lpstr>
      <vt:lpstr>Impact</vt:lpstr>
      <vt:lpstr>Times New Roman</vt:lpstr>
      <vt:lpstr>Wingdings</vt:lpstr>
      <vt:lpstr>Office 主题</vt:lpstr>
      <vt:lpstr>回顾</vt:lpstr>
      <vt:lpstr>1_回顾</vt:lpstr>
      <vt:lpstr> 3  信息采集</vt:lpstr>
      <vt:lpstr>主要内容</vt:lpstr>
      <vt:lpstr>一、信息源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二、信息采集的定义与原则</vt:lpstr>
      <vt:lpstr>PowerPoint 演示文稿</vt:lpstr>
      <vt:lpstr>PowerPoint 演示文稿</vt:lpstr>
      <vt:lpstr>PowerPoint 演示文稿</vt:lpstr>
      <vt:lpstr>PowerPoint 演示文稿</vt:lpstr>
      <vt:lpstr>PowerPoint 演示文稿</vt:lpstr>
      <vt:lpstr>PowerPoint 演示文稿</vt:lpstr>
      <vt:lpstr>三、传统信息采集方法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四、平台数据采集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五、网络数据采集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崛起的现代信息社会            ——信息资源管理导论</dc:title>
  <dc:creator>张靖雯</dc:creator>
  <cp:lastModifiedBy>sjj308308@outlook.com</cp:lastModifiedBy>
  <cp:revision>148</cp:revision>
  <dcterms:created xsi:type="dcterms:W3CDTF">2019-04-16T01:25:43Z</dcterms:created>
  <dcterms:modified xsi:type="dcterms:W3CDTF">2021-09-27T12:23:40Z</dcterms:modified>
</cp:coreProperties>
</file>